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fa3942b1b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ea87cfb174744"/>
  </p:sldMasterIdLst>
  <p:sldIdLst>
    <p:sldId xmlns:r="http://schemas.openxmlformats.org/officeDocument/2006/relationships" id="256" r:id="Rcad7d86801494722"/>
    <p:sldId xmlns:r="http://schemas.openxmlformats.org/officeDocument/2006/relationships" id="257" r:id="Rc98580f152c14298"/>
    <p:sldId xmlns:r="http://schemas.openxmlformats.org/officeDocument/2006/relationships" id="258" r:id="Rffaca85a750f493b"/>
    <p:sldId xmlns:r="http://schemas.openxmlformats.org/officeDocument/2006/relationships" id="259" r:id="Rb0e6b43a88334973"/>
    <p:sldId xmlns:r="http://schemas.openxmlformats.org/officeDocument/2006/relationships" id="260" r:id="Re9de122ecdd74b00"/>
    <p:sldId xmlns:r="http://schemas.openxmlformats.org/officeDocument/2006/relationships" id="261" r:id="R7ac7f63bad78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ea87cfb174744" /><Relationship Type="http://schemas.openxmlformats.org/officeDocument/2006/relationships/slide" Target="/ppt/slides/slide1.xml" Id="Rcad7d86801494722" /><Relationship Type="http://schemas.openxmlformats.org/officeDocument/2006/relationships/slide" Target="/ppt/slides/slide2.xml" Id="Rc98580f152c14298" /><Relationship Type="http://schemas.openxmlformats.org/officeDocument/2006/relationships/slide" Target="/ppt/slides/slide3.xml" Id="Rffaca85a750f493b" /><Relationship Type="http://schemas.openxmlformats.org/officeDocument/2006/relationships/slide" Target="/ppt/slides/slide4.xml" Id="Rb0e6b43a88334973" /><Relationship Type="http://schemas.openxmlformats.org/officeDocument/2006/relationships/slide" Target="/ppt/slides/slide5.xml" Id="Re9de122ecdd74b00" /><Relationship Type="http://schemas.openxmlformats.org/officeDocument/2006/relationships/slide" Target="/ppt/slides/slide6.xml" Id="R7ac7f63bad78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0d39b6b68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19b3dffc43e4" /><Relationship Type="http://schemas.openxmlformats.org/officeDocument/2006/relationships/theme" Target="/ppt/slideMasters/theme/theme1.xml" Id="Rb9a413d8eb63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c19b3dffc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9f380a11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e17811a7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a0fede54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a524d41a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fc3f276b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5ff23f48d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