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6625d7ab9c48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e63fa558414af7"/>
  </p:sldMasterIdLst>
  <p:sldIdLst>
    <p:sldId xmlns:r="http://schemas.openxmlformats.org/officeDocument/2006/relationships" id="256" r:id="Rc7fba33f39b34e2f"/>
    <p:sldId xmlns:r="http://schemas.openxmlformats.org/officeDocument/2006/relationships" id="257" r:id="Re62032b903314b50"/>
    <p:sldId xmlns:r="http://schemas.openxmlformats.org/officeDocument/2006/relationships" id="258" r:id="R9d76495eb94c4ec6"/>
    <p:sldId xmlns:r="http://schemas.openxmlformats.org/officeDocument/2006/relationships" id="259" r:id="R8228131a2b064989"/>
    <p:sldId xmlns:r="http://schemas.openxmlformats.org/officeDocument/2006/relationships" id="260" r:id="Rc9e99617aa524d5c"/>
    <p:sldId xmlns:r="http://schemas.openxmlformats.org/officeDocument/2006/relationships" id="261" r:id="Rf3202c5e3b8843ac"/>
    <p:sldId xmlns:r="http://schemas.openxmlformats.org/officeDocument/2006/relationships" id="262" r:id="R6f79ae1f4b2943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63fa558414af7" /><Relationship Type="http://schemas.openxmlformats.org/officeDocument/2006/relationships/slide" Target="/ppt/slides/slide1.xml" Id="Rc7fba33f39b34e2f" /><Relationship Type="http://schemas.openxmlformats.org/officeDocument/2006/relationships/slide" Target="/ppt/slides/slide2.xml" Id="Re62032b903314b50" /><Relationship Type="http://schemas.openxmlformats.org/officeDocument/2006/relationships/slide" Target="/ppt/slides/slide3.xml" Id="R9d76495eb94c4ec6" /><Relationship Type="http://schemas.openxmlformats.org/officeDocument/2006/relationships/slide" Target="/ppt/slides/slide4.xml" Id="R8228131a2b064989" /><Relationship Type="http://schemas.openxmlformats.org/officeDocument/2006/relationships/slide" Target="/ppt/slides/slide5.xml" Id="Rc9e99617aa524d5c" /><Relationship Type="http://schemas.openxmlformats.org/officeDocument/2006/relationships/slide" Target="/ppt/slides/slide6.xml" Id="Rf3202c5e3b8843ac" /><Relationship Type="http://schemas.openxmlformats.org/officeDocument/2006/relationships/slide" Target="/ppt/slides/slide7.xml" Id="R6f79ae1f4b2943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db1e2762c74e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33ef4b3a148dc" /><Relationship Type="http://schemas.openxmlformats.org/officeDocument/2006/relationships/theme" Target="/ppt/slideMasters/theme/theme1.xml" Id="R7b7e60cf484944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b33ef4b3a148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30eae7de844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3249e2a7148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c1b7f17f741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21060c76c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058cb51594e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5412ef71f4f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6ac80697243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SKJERVENGEN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SKJERVENGEN INVEST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216 608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SKJERVENGEN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Kalleren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826 809 752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SKJERVENGEN INVEST AS</a:t>
            </a:r>
          </a:p>
        </p:txBody>
      </p:sp>
    </p:spTree>
  </p:cSld>
  <p:clrMapOvr>
    <a:masterClrMapping xmlns:a="http://schemas.openxmlformats.org/drawingml/2006/main"/>
  </p:clrMapOvr>
</p:sld>
</file>