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d650f13d3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7791f7edf4985"/>
  </p:sldMasterIdLst>
  <p:sldIdLst>
    <p:sldId xmlns:r="http://schemas.openxmlformats.org/officeDocument/2006/relationships" id="256" r:id="Rc3299f18721a4187"/>
    <p:sldId xmlns:r="http://schemas.openxmlformats.org/officeDocument/2006/relationships" id="257" r:id="R6930a593d02649d2"/>
    <p:sldId xmlns:r="http://schemas.openxmlformats.org/officeDocument/2006/relationships" id="258" r:id="Rf9fc96c792244b7f"/>
    <p:sldId xmlns:r="http://schemas.openxmlformats.org/officeDocument/2006/relationships" id="259" r:id="R54cb61ff3e454c5d"/>
    <p:sldId xmlns:r="http://schemas.openxmlformats.org/officeDocument/2006/relationships" id="260" r:id="R037b6fb9611d4d73"/>
    <p:sldId xmlns:r="http://schemas.openxmlformats.org/officeDocument/2006/relationships" id="261" r:id="R49cb0f1126a04bce"/>
    <p:sldId xmlns:r="http://schemas.openxmlformats.org/officeDocument/2006/relationships" id="262" r:id="R4bc75c6a3e20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7791f7edf4985" /><Relationship Type="http://schemas.openxmlformats.org/officeDocument/2006/relationships/slide" Target="/ppt/slides/slide1.xml" Id="Rc3299f18721a4187" /><Relationship Type="http://schemas.openxmlformats.org/officeDocument/2006/relationships/slide" Target="/ppt/slides/slide2.xml" Id="R6930a593d02649d2" /><Relationship Type="http://schemas.openxmlformats.org/officeDocument/2006/relationships/slide" Target="/ppt/slides/slide3.xml" Id="Rf9fc96c792244b7f" /><Relationship Type="http://schemas.openxmlformats.org/officeDocument/2006/relationships/slide" Target="/ppt/slides/slide4.xml" Id="R54cb61ff3e454c5d" /><Relationship Type="http://schemas.openxmlformats.org/officeDocument/2006/relationships/slide" Target="/ppt/slides/slide5.xml" Id="R037b6fb9611d4d73" /><Relationship Type="http://schemas.openxmlformats.org/officeDocument/2006/relationships/slide" Target="/ppt/slides/slide6.xml" Id="R49cb0f1126a04bce" /><Relationship Type="http://schemas.openxmlformats.org/officeDocument/2006/relationships/slide" Target="/ppt/slides/slide7.xml" Id="R4bc75c6a3e20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7d27f0342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ad9a5368424b" /><Relationship Type="http://schemas.openxmlformats.org/officeDocument/2006/relationships/theme" Target="/ppt/slideMasters/theme/theme1.xml" Id="R309e872669cb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fad9a5368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cf3edc22f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b6938ab2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4187feb4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8777764b9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42822bc2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099c1170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c96c9787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