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a6b1588d33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0e364c9d34cd0"/>
  </p:sldMasterIdLst>
  <p:sldIdLst>
    <p:sldId xmlns:r="http://schemas.openxmlformats.org/officeDocument/2006/relationships" id="256" r:id="Rea15085d346f4844"/>
    <p:sldId xmlns:r="http://schemas.openxmlformats.org/officeDocument/2006/relationships" id="257" r:id="Ra05388ca91624569"/>
    <p:sldId xmlns:r="http://schemas.openxmlformats.org/officeDocument/2006/relationships" id="258" r:id="R81184caa6dfd4532"/>
    <p:sldId xmlns:r="http://schemas.openxmlformats.org/officeDocument/2006/relationships" id="259" r:id="R49f5ba2110f24396"/>
    <p:sldId xmlns:r="http://schemas.openxmlformats.org/officeDocument/2006/relationships" id="260" r:id="Rb6b4070188cb443e"/>
    <p:sldId xmlns:r="http://schemas.openxmlformats.org/officeDocument/2006/relationships" id="261" r:id="Rba5604424a2d486d"/>
    <p:sldId xmlns:r="http://schemas.openxmlformats.org/officeDocument/2006/relationships" id="262" r:id="R9d60ceae5a5442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0e364c9d34cd0" /><Relationship Type="http://schemas.openxmlformats.org/officeDocument/2006/relationships/slide" Target="/ppt/slides/slide1.xml" Id="Rea15085d346f4844" /><Relationship Type="http://schemas.openxmlformats.org/officeDocument/2006/relationships/slide" Target="/ppt/slides/slide2.xml" Id="Ra05388ca91624569" /><Relationship Type="http://schemas.openxmlformats.org/officeDocument/2006/relationships/slide" Target="/ppt/slides/slide3.xml" Id="R81184caa6dfd4532" /><Relationship Type="http://schemas.openxmlformats.org/officeDocument/2006/relationships/slide" Target="/ppt/slides/slide4.xml" Id="R49f5ba2110f24396" /><Relationship Type="http://schemas.openxmlformats.org/officeDocument/2006/relationships/slide" Target="/ppt/slides/slide5.xml" Id="Rb6b4070188cb443e" /><Relationship Type="http://schemas.openxmlformats.org/officeDocument/2006/relationships/slide" Target="/ppt/slides/slide6.xml" Id="Rba5604424a2d486d" /><Relationship Type="http://schemas.openxmlformats.org/officeDocument/2006/relationships/slide" Target="/ppt/slides/slide7.xml" Id="R9d60ceae5a5442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5d208f90944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bd2712e754e08" /><Relationship Type="http://schemas.openxmlformats.org/officeDocument/2006/relationships/theme" Target="/ppt/slideMasters/theme/theme1.xml" Id="R0fda84f1f73e4d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fbd2712e754e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553d4e754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39613e5f246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bd43f4e174a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e70b242d0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75ba8c8d0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eebf0b48245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ddc82f27a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OOS AS ble etablert [år] og holder til i Sævelandsvik.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OLAV SJØEN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Trælhaugvegen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4275 Sævelandsvik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826 461 802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