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ce294df7de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6ab3ed5fbf4e25"/>
  </p:sldMasterIdLst>
  <p:sldIdLst>
    <p:sldId xmlns:r="http://schemas.openxmlformats.org/officeDocument/2006/relationships" id="256" r:id="R720eab52c55c4682"/>
    <p:sldId xmlns:r="http://schemas.openxmlformats.org/officeDocument/2006/relationships" id="257" r:id="R5ae0377e3c6a4dae"/>
    <p:sldId xmlns:r="http://schemas.openxmlformats.org/officeDocument/2006/relationships" id="258" r:id="Re3cd19fe86914b37"/>
    <p:sldId xmlns:r="http://schemas.openxmlformats.org/officeDocument/2006/relationships" id="259" r:id="R522e76a581ea4e8a"/>
    <p:sldId xmlns:r="http://schemas.openxmlformats.org/officeDocument/2006/relationships" id="260" r:id="R308e9a72f9cb44c4"/>
    <p:sldId xmlns:r="http://schemas.openxmlformats.org/officeDocument/2006/relationships" id="261" r:id="R5dc5b6e52f9441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ab3ed5fbf4e25" /><Relationship Type="http://schemas.openxmlformats.org/officeDocument/2006/relationships/slide" Target="/ppt/slides/slide1.xml" Id="R720eab52c55c4682" /><Relationship Type="http://schemas.openxmlformats.org/officeDocument/2006/relationships/slide" Target="/ppt/slides/slide2.xml" Id="R5ae0377e3c6a4dae" /><Relationship Type="http://schemas.openxmlformats.org/officeDocument/2006/relationships/slide" Target="/ppt/slides/slide3.xml" Id="Re3cd19fe86914b37" /><Relationship Type="http://schemas.openxmlformats.org/officeDocument/2006/relationships/slide" Target="/ppt/slides/slide4.xml" Id="R522e76a581ea4e8a" /><Relationship Type="http://schemas.openxmlformats.org/officeDocument/2006/relationships/slide" Target="/ppt/slides/slide5.xml" Id="R308e9a72f9cb44c4" /><Relationship Type="http://schemas.openxmlformats.org/officeDocument/2006/relationships/slide" Target="/ppt/slides/slide6.xml" Id="R5dc5b6e52f9441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4b20cd07ec43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1f41501124f70" /><Relationship Type="http://schemas.openxmlformats.org/officeDocument/2006/relationships/theme" Target="/ppt/slideMasters/theme/theme1.xml" Id="R1e3cabb5347e40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1f41501124f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abfb29afe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859de312346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117e2755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c2b595c204f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892009c1d4b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ce8905fd141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Trælhaugvegen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4275 Sævelandsvik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826 461 802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OOS AS</a:t>
            </a:r>
          </a:p>
        </p:txBody>
      </p:sp>
    </p:spTree>
  </p:cSld>
  <p:clrMapOvr>
    <a:masterClrMapping xmlns:a="http://schemas.openxmlformats.org/drawingml/2006/main"/>
  </p:clrMapOvr>
</p:sld>
</file>