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8676e0cad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ab86a6ea34f3c"/>
  </p:sldMasterIdLst>
  <p:sldIdLst>
    <p:sldId xmlns:r="http://schemas.openxmlformats.org/officeDocument/2006/relationships" id="256" r:id="R19a8df710aa4441f"/>
    <p:sldId xmlns:r="http://schemas.openxmlformats.org/officeDocument/2006/relationships" id="257" r:id="R5e979a4d83c44c8c"/>
    <p:sldId xmlns:r="http://schemas.openxmlformats.org/officeDocument/2006/relationships" id="258" r:id="R435ae6a40f504431"/>
    <p:sldId xmlns:r="http://schemas.openxmlformats.org/officeDocument/2006/relationships" id="259" r:id="R41765773d93442d7"/>
    <p:sldId xmlns:r="http://schemas.openxmlformats.org/officeDocument/2006/relationships" id="260" r:id="R4b6eaece637f4e9f"/>
    <p:sldId xmlns:r="http://schemas.openxmlformats.org/officeDocument/2006/relationships" id="261" r:id="Rb9af71b4bff74758"/>
    <p:sldId xmlns:r="http://schemas.openxmlformats.org/officeDocument/2006/relationships" id="262" r:id="Rc17243a25bf2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ab86a6ea34f3c" /><Relationship Type="http://schemas.openxmlformats.org/officeDocument/2006/relationships/slide" Target="/ppt/slides/slide1.xml" Id="R19a8df710aa4441f" /><Relationship Type="http://schemas.openxmlformats.org/officeDocument/2006/relationships/slide" Target="/ppt/slides/slide2.xml" Id="R5e979a4d83c44c8c" /><Relationship Type="http://schemas.openxmlformats.org/officeDocument/2006/relationships/slide" Target="/ppt/slides/slide3.xml" Id="R435ae6a40f504431" /><Relationship Type="http://schemas.openxmlformats.org/officeDocument/2006/relationships/slide" Target="/ppt/slides/slide4.xml" Id="R41765773d93442d7" /><Relationship Type="http://schemas.openxmlformats.org/officeDocument/2006/relationships/slide" Target="/ppt/slides/slide5.xml" Id="R4b6eaece637f4e9f" /><Relationship Type="http://schemas.openxmlformats.org/officeDocument/2006/relationships/slide" Target="/ppt/slides/slide6.xml" Id="Rb9af71b4bff74758" /><Relationship Type="http://schemas.openxmlformats.org/officeDocument/2006/relationships/slide" Target="/ppt/slides/slide7.xml" Id="Rc17243a25bf2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0362663d0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7825efaa4d07" /><Relationship Type="http://schemas.openxmlformats.org/officeDocument/2006/relationships/theme" Target="/ppt/slideMasters/theme/theme1.xml" Id="R7e68df718217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b7825efaa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bb0b12c82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f5dfb219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ce9fb483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f9649932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9003b5190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6a1ad2ad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9ccb1eeb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