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9385ba05cd45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d1bb05b11b4554"/>
  </p:sldMasterIdLst>
  <p:sldIdLst>
    <p:sldId xmlns:r="http://schemas.openxmlformats.org/officeDocument/2006/relationships" id="256" r:id="R318575bf7f8e46dc"/>
    <p:sldId xmlns:r="http://schemas.openxmlformats.org/officeDocument/2006/relationships" id="257" r:id="Rcd46090a162641dc"/>
    <p:sldId xmlns:r="http://schemas.openxmlformats.org/officeDocument/2006/relationships" id="258" r:id="R65dacea52d284b02"/>
    <p:sldId xmlns:r="http://schemas.openxmlformats.org/officeDocument/2006/relationships" id="259" r:id="R7fea173bf3ff4390"/>
    <p:sldId xmlns:r="http://schemas.openxmlformats.org/officeDocument/2006/relationships" id="260" r:id="R68fc0b95a7ed4fe4"/>
    <p:sldId xmlns:r="http://schemas.openxmlformats.org/officeDocument/2006/relationships" id="261" r:id="Re6ef9dc2f6a04b38"/>
    <p:sldId xmlns:r="http://schemas.openxmlformats.org/officeDocument/2006/relationships" id="262" r:id="Raef3333a3fb149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d1bb05b11b4554" /><Relationship Type="http://schemas.openxmlformats.org/officeDocument/2006/relationships/slide" Target="/ppt/slides/slide1.xml" Id="R318575bf7f8e46dc" /><Relationship Type="http://schemas.openxmlformats.org/officeDocument/2006/relationships/slide" Target="/ppt/slides/slide2.xml" Id="Rcd46090a162641dc" /><Relationship Type="http://schemas.openxmlformats.org/officeDocument/2006/relationships/slide" Target="/ppt/slides/slide3.xml" Id="R65dacea52d284b02" /><Relationship Type="http://schemas.openxmlformats.org/officeDocument/2006/relationships/slide" Target="/ppt/slides/slide4.xml" Id="R7fea173bf3ff4390" /><Relationship Type="http://schemas.openxmlformats.org/officeDocument/2006/relationships/slide" Target="/ppt/slides/slide5.xml" Id="R68fc0b95a7ed4fe4" /><Relationship Type="http://schemas.openxmlformats.org/officeDocument/2006/relationships/slide" Target="/ppt/slides/slide6.xml" Id="Re6ef9dc2f6a04b38" /><Relationship Type="http://schemas.openxmlformats.org/officeDocument/2006/relationships/slide" Target="/ppt/slides/slide7.xml" Id="Raef3333a3fb149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e2fd6f0b6b4a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e39ebd0554027" /><Relationship Type="http://schemas.openxmlformats.org/officeDocument/2006/relationships/theme" Target="/ppt/slideMasters/theme/theme1.xml" Id="Ra7270994d88845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0e39ebd05540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7705a8fa94d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8fcec18f248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04fe957d545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54c3b064a4a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f764c163d49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41f7429714f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fc78d91ae4d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MYRMIDON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MYRMIDON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MYRMIDON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MYRMIDON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MYRMIDON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MYRMIDON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8 615 702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8 698 849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MYRMIDON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SEBASTIAN INNES WEBB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MYRMIDON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Sebastian Innes Webb, Frederik Stangs gate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826 189 622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MYRMIDON HOLDING AS</a:t>
            </a:r>
          </a:p>
        </p:txBody>
      </p:sp>
    </p:spTree>
  </p:cSld>
  <p:clrMapOvr>
    <a:masterClrMapping xmlns:a="http://schemas.openxmlformats.org/drawingml/2006/main"/>
  </p:clrMapOvr>
</p:sld>
</file>