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af552e501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679150ca74172"/>
  </p:sldMasterIdLst>
  <p:sldIdLst>
    <p:sldId xmlns:r="http://schemas.openxmlformats.org/officeDocument/2006/relationships" id="256" r:id="R2b304abf058345cf"/>
    <p:sldId xmlns:r="http://schemas.openxmlformats.org/officeDocument/2006/relationships" id="257" r:id="R4625eab636814d10"/>
    <p:sldId xmlns:r="http://schemas.openxmlformats.org/officeDocument/2006/relationships" id="258" r:id="R6fa9c944e698415b"/>
    <p:sldId xmlns:r="http://schemas.openxmlformats.org/officeDocument/2006/relationships" id="259" r:id="Rb4d17def581343ab"/>
    <p:sldId xmlns:r="http://schemas.openxmlformats.org/officeDocument/2006/relationships" id="260" r:id="R6a164ce56bd645cc"/>
    <p:sldId xmlns:r="http://schemas.openxmlformats.org/officeDocument/2006/relationships" id="261" r:id="Rf1c666876d184e84"/>
    <p:sldId xmlns:r="http://schemas.openxmlformats.org/officeDocument/2006/relationships" id="262" r:id="R650252cd2b1b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679150ca74172" /><Relationship Type="http://schemas.openxmlformats.org/officeDocument/2006/relationships/slide" Target="/ppt/slides/slide1.xml" Id="R2b304abf058345cf" /><Relationship Type="http://schemas.openxmlformats.org/officeDocument/2006/relationships/slide" Target="/ppt/slides/slide2.xml" Id="R4625eab636814d10" /><Relationship Type="http://schemas.openxmlformats.org/officeDocument/2006/relationships/slide" Target="/ppt/slides/slide3.xml" Id="R6fa9c944e698415b" /><Relationship Type="http://schemas.openxmlformats.org/officeDocument/2006/relationships/slide" Target="/ppt/slides/slide4.xml" Id="Rb4d17def581343ab" /><Relationship Type="http://schemas.openxmlformats.org/officeDocument/2006/relationships/slide" Target="/ppt/slides/slide5.xml" Id="R6a164ce56bd645cc" /><Relationship Type="http://schemas.openxmlformats.org/officeDocument/2006/relationships/slide" Target="/ppt/slides/slide6.xml" Id="Rf1c666876d184e84" /><Relationship Type="http://schemas.openxmlformats.org/officeDocument/2006/relationships/slide" Target="/ppt/slides/slide7.xml" Id="R650252cd2b1b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41fa17041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8632ee3164cee" /><Relationship Type="http://schemas.openxmlformats.org/officeDocument/2006/relationships/theme" Target="/ppt/slideMasters/theme/theme1.xml" Id="Rc20ba3403279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8632ee316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e22b5571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5ada8d192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c54821ddd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2d2acc2bb46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5f21a39a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09bb9d5f342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4b0f7273246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HESIOD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HESIOD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8 606 019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8 695 497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SEVERIN WEBB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Webb, Industrigata 58A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826 189 592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