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571f53a2a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08be6387134810"/>
  </p:sldMasterIdLst>
  <p:sldIdLst>
    <p:sldId xmlns:r="http://schemas.openxmlformats.org/officeDocument/2006/relationships" id="256" r:id="R4bdac0f88d584265"/>
    <p:sldId xmlns:r="http://schemas.openxmlformats.org/officeDocument/2006/relationships" id="257" r:id="R23945fe03e8e45fe"/>
    <p:sldId xmlns:r="http://schemas.openxmlformats.org/officeDocument/2006/relationships" id="258" r:id="R5181445bc0814621"/>
    <p:sldId xmlns:r="http://schemas.openxmlformats.org/officeDocument/2006/relationships" id="259" r:id="Rbaad2c626df1413c"/>
    <p:sldId xmlns:r="http://schemas.openxmlformats.org/officeDocument/2006/relationships" id="260" r:id="R8c9571bb94c64031"/>
    <p:sldId xmlns:r="http://schemas.openxmlformats.org/officeDocument/2006/relationships" id="261" r:id="R521d6754c676447b"/>
    <p:sldId xmlns:r="http://schemas.openxmlformats.org/officeDocument/2006/relationships" id="262" r:id="Rdb9ebf8a75c144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8be6387134810" /><Relationship Type="http://schemas.openxmlformats.org/officeDocument/2006/relationships/slide" Target="/ppt/slides/slide1.xml" Id="R4bdac0f88d584265" /><Relationship Type="http://schemas.openxmlformats.org/officeDocument/2006/relationships/slide" Target="/ppt/slides/slide2.xml" Id="R23945fe03e8e45fe" /><Relationship Type="http://schemas.openxmlformats.org/officeDocument/2006/relationships/slide" Target="/ppt/slides/slide3.xml" Id="R5181445bc0814621" /><Relationship Type="http://schemas.openxmlformats.org/officeDocument/2006/relationships/slide" Target="/ppt/slides/slide4.xml" Id="Rbaad2c626df1413c" /><Relationship Type="http://schemas.openxmlformats.org/officeDocument/2006/relationships/slide" Target="/ppt/slides/slide5.xml" Id="R8c9571bb94c64031" /><Relationship Type="http://schemas.openxmlformats.org/officeDocument/2006/relationships/slide" Target="/ppt/slides/slide6.xml" Id="R521d6754c676447b" /><Relationship Type="http://schemas.openxmlformats.org/officeDocument/2006/relationships/slide" Target="/ppt/slides/slide7.xml" Id="Rdb9ebf8a75c144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cf7384f3646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ee21249ef4f67" /><Relationship Type="http://schemas.openxmlformats.org/officeDocument/2006/relationships/theme" Target="/ppt/slideMasters/theme/theme1.xml" Id="Rb0a0b23f54ea46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ee21249ef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561669495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fd42c6468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1eb095ffb47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f8cdb8e242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384faeacd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c9bc3d404c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03d766be5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264 217 120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268 730 920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TORØD SKEIE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SKEIE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826 181 702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FILIA INVEST AS</a:t>
            </a:r>
          </a:p>
        </p:txBody>
      </p:sp>
    </p:spTree>
  </p:cSld>
  <p:clrMapOvr>
    <a:masterClrMapping xmlns:a="http://schemas.openxmlformats.org/drawingml/2006/main"/>
  </p:clrMapOvr>
</p:sld>
</file>