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b2b75323bf43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5778fc87546c7"/>
  </p:sldMasterIdLst>
  <p:sldIdLst>
    <p:sldId xmlns:r="http://schemas.openxmlformats.org/officeDocument/2006/relationships" id="256" r:id="Rf56494db84794dbf"/>
    <p:sldId xmlns:r="http://schemas.openxmlformats.org/officeDocument/2006/relationships" id="257" r:id="Re4e6ccc11ceb489e"/>
    <p:sldId xmlns:r="http://schemas.openxmlformats.org/officeDocument/2006/relationships" id="258" r:id="Rc168b92a049044a5"/>
    <p:sldId xmlns:r="http://schemas.openxmlformats.org/officeDocument/2006/relationships" id="259" r:id="R8e7abbcd33a84aeb"/>
    <p:sldId xmlns:r="http://schemas.openxmlformats.org/officeDocument/2006/relationships" id="260" r:id="Rb35dc5bbb75448fe"/>
    <p:sldId xmlns:r="http://schemas.openxmlformats.org/officeDocument/2006/relationships" id="261" r:id="Rd143885cddc04de4"/>
    <p:sldId xmlns:r="http://schemas.openxmlformats.org/officeDocument/2006/relationships" id="262" r:id="Rc9ba2bf24ff448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5778fc87546c7" /><Relationship Type="http://schemas.openxmlformats.org/officeDocument/2006/relationships/slide" Target="/ppt/slides/slide1.xml" Id="Rf56494db84794dbf" /><Relationship Type="http://schemas.openxmlformats.org/officeDocument/2006/relationships/slide" Target="/ppt/slides/slide2.xml" Id="Re4e6ccc11ceb489e" /><Relationship Type="http://schemas.openxmlformats.org/officeDocument/2006/relationships/slide" Target="/ppt/slides/slide3.xml" Id="Rc168b92a049044a5" /><Relationship Type="http://schemas.openxmlformats.org/officeDocument/2006/relationships/slide" Target="/ppt/slides/slide4.xml" Id="R8e7abbcd33a84aeb" /><Relationship Type="http://schemas.openxmlformats.org/officeDocument/2006/relationships/slide" Target="/ppt/slides/slide5.xml" Id="Rb35dc5bbb75448fe" /><Relationship Type="http://schemas.openxmlformats.org/officeDocument/2006/relationships/slide" Target="/ppt/slides/slide6.xml" Id="Rd143885cddc04de4" /><Relationship Type="http://schemas.openxmlformats.org/officeDocument/2006/relationships/slide" Target="/ppt/slides/slide7.xml" Id="Rc9ba2bf24ff448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635a335b94b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5ed75d1494a25" /><Relationship Type="http://schemas.openxmlformats.org/officeDocument/2006/relationships/theme" Target="/ppt/slideMasters/theme/theme1.xml" Id="Rfd2352deaaa04f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75ed75d1494a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eb8a044ad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c85b19c1a47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8013dcfbb4a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d98e2e28f40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98cc7c61643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a424fef4b4e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a409b1b0543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REVISJON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5 288 463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826 177 292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