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cb49ed48854d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f41273ee424db1"/>
  </p:sldMasterIdLst>
  <p:sldIdLst>
    <p:sldId xmlns:r="http://schemas.openxmlformats.org/officeDocument/2006/relationships" id="256" r:id="R539f969a03e14d22"/>
    <p:sldId xmlns:r="http://schemas.openxmlformats.org/officeDocument/2006/relationships" id="257" r:id="R3eb5008fabef471d"/>
    <p:sldId xmlns:r="http://schemas.openxmlformats.org/officeDocument/2006/relationships" id="258" r:id="R1579be1d64144dae"/>
    <p:sldId xmlns:r="http://schemas.openxmlformats.org/officeDocument/2006/relationships" id="259" r:id="R053dedec11c54e5e"/>
    <p:sldId xmlns:r="http://schemas.openxmlformats.org/officeDocument/2006/relationships" id="260" r:id="R3338a9f52448431f"/>
    <p:sldId xmlns:r="http://schemas.openxmlformats.org/officeDocument/2006/relationships" id="261" r:id="Ra5c525a974f94da9"/>
    <p:sldId xmlns:r="http://schemas.openxmlformats.org/officeDocument/2006/relationships" id="262" r:id="Rd208bc01e4224b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f41273ee424db1" /><Relationship Type="http://schemas.openxmlformats.org/officeDocument/2006/relationships/slide" Target="/ppt/slides/slide1.xml" Id="R539f969a03e14d22" /><Relationship Type="http://schemas.openxmlformats.org/officeDocument/2006/relationships/slide" Target="/ppt/slides/slide2.xml" Id="R3eb5008fabef471d" /><Relationship Type="http://schemas.openxmlformats.org/officeDocument/2006/relationships/slide" Target="/ppt/slides/slide3.xml" Id="R1579be1d64144dae" /><Relationship Type="http://schemas.openxmlformats.org/officeDocument/2006/relationships/slide" Target="/ppt/slides/slide4.xml" Id="R053dedec11c54e5e" /><Relationship Type="http://schemas.openxmlformats.org/officeDocument/2006/relationships/slide" Target="/ppt/slides/slide5.xml" Id="R3338a9f52448431f" /><Relationship Type="http://schemas.openxmlformats.org/officeDocument/2006/relationships/slide" Target="/ppt/slides/slide6.xml" Id="Ra5c525a974f94da9" /><Relationship Type="http://schemas.openxmlformats.org/officeDocument/2006/relationships/slide" Target="/ppt/slides/slide7.xml" Id="Rd208bc01e4224b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5b80b8a37d48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a7d733a314ec2" /><Relationship Type="http://schemas.openxmlformats.org/officeDocument/2006/relationships/theme" Target="/ppt/slideMasters/theme/theme1.xml" Id="R87c86988fd1647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1a7d733a314e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6500be64245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a0efb844d48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8857f40914c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564ca39f240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99e9aa91147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513b35e0143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9388cb01849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TL-HOLDING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TL-HOLDING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2 150 021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7 163 771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7 202 535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TORGEIR FURSETH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Torgeir Liadal, Øvremovegen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6154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826 171 812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