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adebbcffa4f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a01ed522f4494"/>
  </p:sldMasterIdLst>
  <p:sldIdLst>
    <p:sldId xmlns:r="http://schemas.openxmlformats.org/officeDocument/2006/relationships" id="256" r:id="Rd72b0fdf6c9844ed"/>
    <p:sldId xmlns:r="http://schemas.openxmlformats.org/officeDocument/2006/relationships" id="257" r:id="Ra89520f885dd41f3"/>
    <p:sldId xmlns:r="http://schemas.openxmlformats.org/officeDocument/2006/relationships" id="258" r:id="Rd4da3253ed1a4cad"/>
    <p:sldId xmlns:r="http://schemas.openxmlformats.org/officeDocument/2006/relationships" id="259" r:id="R9d0cb39dfa1f441a"/>
    <p:sldId xmlns:r="http://schemas.openxmlformats.org/officeDocument/2006/relationships" id="260" r:id="R1486247c11e64dac"/>
    <p:sldId xmlns:r="http://schemas.openxmlformats.org/officeDocument/2006/relationships" id="261" r:id="R4cb9f5e9d51c40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a01ed522f4494" /><Relationship Type="http://schemas.openxmlformats.org/officeDocument/2006/relationships/slide" Target="/ppt/slides/slide1.xml" Id="Rd72b0fdf6c9844ed" /><Relationship Type="http://schemas.openxmlformats.org/officeDocument/2006/relationships/slide" Target="/ppt/slides/slide2.xml" Id="Ra89520f885dd41f3" /><Relationship Type="http://schemas.openxmlformats.org/officeDocument/2006/relationships/slide" Target="/ppt/slides/slide3.xml" Id="Rd4da3253ed1a4cad" /><Relationship Type="http://schemas.openxmlformats.org/officeDocument/2006/relationships/slide" Target="/ppt/slides/slide4.xml" Id="R9d0cb39dfa1f441a" /><Relationship Type="http://schemas.openxmlformats.org/officeDocument/2006/relationships/slide" Target="/ppt/slides/slide5.xml" Id="R1486247c11e64dac" /><Relationship Type="http://schemas.openxmlformats.org/officeDocument/2006/relationships/slide" Target="/ppt/slides/slide6.xml" Id="R4cb9f5e9d51c40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a157495f5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9287a00084a16" /><Relationship Type="http://schemas.openxmlformats.org/officeDocument/2006/relationships/theme" Target="/ppt/slideMasters/theme/theme1.xml" Id="Re331471fb69042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9287a00084a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e7f442814e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5d27586b2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7c233043e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f5e68dce443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1ea823cb1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680fce191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Torgeir Liadal, Øvremovegen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6154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826 171 812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TL-HOLDING AS</a:t>
            </a:r>
          </a:p>
        </p:txBody>
      </p:sp>
    </p:spTree>
  </p:cSld>
  <p:clrMapOvr>
    <a:masterClrMapping xmlns:a="http://schemas.openxmlformats.org/drawingml/2006/main"/>
  </p:clrMapOvr>
</p:sld>
</file>