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2bf13ea5c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72381318443e2"/>
  </p:sldMasterIdLst>
  <p:sldIdLst>
    <p:sldId xmlns:r="http://schemas.openxmlformats.org/officeDocument/2006/relationships" id="256" r:id="Rd7665cf8a32b42ea"/>
    <p:sldId xmlns:r="http://schemas.openxmlformats.org/officeDocument/2006/relationships" id="257" r:id="R4456dc7fd9414865"/>
    <p:sldId xmlns:r="http://schemas.openxmlformats.org/officeDocument/2006/relationships" id="258" r:id="R100ffbae078c47e2"/>
    <p:sldId xmlns:r="http://schemas.openxmlformats.org/officeDocument/2006/relationships" id="259" r:id="R2b048c207b294756"/>
    <p:sldId xmlns:r="http://schemas.openxmlformats.org/officeDocument/2006/relationships" id="260" r:id="R2bd7ae1a894c408c"/>
    <p:sldId xmlns:r="http://schemas.openxmlformats.org/officeDocument/2006/relationships" id="261" r:id="Raca8cb600d484198"/>
    <p:sldId xmlns:r="http://schemas.openxmlformats.org/officeDocument/2006/relationships" id="262" r:id="Reb23d7fffb1b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72381318443e2" /><Relationship Type="http://schemas.openxmlformats.org/officeDocument/2006/relationships/slide" Target="/ppt/slides/slide1.xml" Id="Rd7665cf8a32b42ea" /><Relationship Type="http://schemas.openxmlformats.org/officeDocument/2006/relationships/slide" Target="/ppt/slides/slide2.xml" Id="R4456dc7fd9414865" /><Relationship Type="http://schemas.openxmlformats.org/officeDocument/2006/relationships/slide" Target="/ppt/slides/slide3.xml" Id="R100ffbae078c47e2" /><Relationship Type="http://schemas.openxmlformats.org/officeDocument/2006/relationships/slide" Target="/ppt/slides/slide4.xml" Id="R2b048c207b294756" /><Relationship Type="http://schemas.openxmlformats.org/officeDocument/2006/relationships/slide" Target="/ppt/slides/slide5.xml" Id="R2bd7ae1a894c408c" /><Relationship Type="http://schemas.openxmlformats.org/officeDocument/2006/relationships/slide" Target="/ppt/slides/slide6.xml" Id="Raca8cb600d484198" /><Relationship Type="http://schemas.openxmlformats.org/officeDocument/2006/relationships/slide" Target="/ppt/slides/slide7.xml" Id="Reb23d7fffb1b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39703a40a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c866e2cd4902" /><Relationship Type="http://schemas.openxmlformats.org/officeDocument/2006/relationships/theme" Target="/ppt/slideMasters/theme/theme1.xml" Id="R244ea631c035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0ac866e2cd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5277db9c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75b4cfd0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fbeb22ad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9471497e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c31850700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30a2118349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6c478c2f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