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91e8ceb62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7d9dbc80f4dd8"/>
  </p:sldMasterIdLst>
  <p:sldIdLst>
    <p:sldId xmlns:r="http://schemas.openxmlformats.org/officeDocument/2006/relationships" id="256" r:id="Re7eb8e969fbe41da"/>
    <p:sldId xmlns:r="http://schemas.openxmlformats.org/officeDocument/2006/relationships" id="257" r:id="R1bc17dbf191e4aff"/>
    <p:sldId xmlns:r="http://schemas.openxmlformats.org/officeDocument/2006/relationships" id="258" r:id="R5e5cb591f5064eba"/>
    <p:sldId xmlns:r="http://schemas.openxmlformats.org/officeDocument/2006/relationships" id="259" r:id="R18589e73a8524ebf"/>
    <p:sldId xmlns:r="http://schemas.openxmlformats.org/officeDocument/2006/relationships" id="260" r:id="Rb81e6776d8b1441e"/>
    <p:sldId xmlns:r="http://schemas.openxmlformats.org/officeDocument/2006/relationships" id="261" r:id="R0530399133be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7d9dbc80f4dd8" /><Relationship Type="http://schemas.openxmlformats.org/officeDocument/2006/relationships/slide" Target="/ppt/slides/slide1.xml" Id="Re7eb8e969fbe41da" /><Relationship Type="http://schemas.openxmlformats.org/officeDocument/2006/relationships/slide" Target="/ppt/slides/slide2.xml" Id="R1bc17dbf191e4aff" /><Relationship Type="http://schemas.openxmlformats.org/officeDocument/2006/relationships/slide" Target="/ppt/slides/slide3.xml" Id="R5e5cb591f5064eba" /><Relationship Type="http://schemas.openxmlformats.org/officeDocument/2006/relationships/slide" Target="/ppt/slides/slide4.xml" Id="R18589e73a8524ebf" /><Relationship Type="http://schemas.openxmlformats.org/officeDocument/2006/relationships/slide" Target="/ppt/slides/slide5.xml" Id="Rb81e6776d8b1441e" /><Relationship Type="http://schemas.openxmlformats.org/officeDocument/2006/relationships/slide" Target="/ppt/slides/slide6.xml" Id="R0530399133be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5b38bc0b1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d9bd1d8d342c2" /><Relationship Type="http://schemas.openxmlformats.org/officeDocument/2006/relationships/theme" Target="/ppt/slideMasters/theme/theme1.xml" Id="R4df5cfac7060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d9bd1d8d3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27061b654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ea4ac15d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1f0422fe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97c4cd7764c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fb01fd3d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c41f20d3d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