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13d9c8da7b4e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2f0bbc527a43df"/>
  </p:sldMasterIdLst>
  <p:sldIdLst>
    <p:sldId xmlns:r="http://schemas.openxmlformats.org/officeDocument/2006/relationships" id="256" r:id="Rbe57c085922348d5"/>
    <p:sldId xmlns:r="http://schemas.openxmlformats.org/officeDocument/2006/relationships" id="257" r:id="R33d21d10532448df"/>
    <p:sldId xmlns:r="http://schemas.openxmlformats.org/officeDocument/2006/relationships" id="258" r:id="R618b6f3d24c34b27"/>
    <p:sldId xmlns:r="http://schemas.openxmlformats.org/officeDocument/2006/relationships" id="259" r:id="Rfbd85452b71f4ffa"/>
    <p:sldId xmlns:r="http://schemas.openxmlformats.org/officeDocument/2006/relationships" id="260" r:id="R19f80ac4c200456c"/>
    <p:sldId xmlns:r="http://schemas.openxmlformats.org/officeDocument/2006/relationships" id="261" r:id="Ra81e0361b60942c9"/>
    <p:sldId xmlns:r="http://schemas.openxmlformats.org/officeDocument/2006/relationships" id="262" r:id="R46bcae4f970d45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2f0bbc527a43df" /><Relationship Type="http://schemas.openxmlformats.org/officeDocument/2006/relationships/slide" Target="/ppt/slides/slide1.xml" Id="Rbe57c085922348d5" /><Relationship Type="http://schemas.openxmlformats.org/officeDocument/2006/relationships/slide" Target="/ppt/slides/slide2.xml" Id="R33d21d10532448df" /><Relationship Type="http://schemas.openxmlformats.org/officeDocument/2006/relationships/slide" Target="/ppt/slides/slide3.xml" Id="R618b6f3d24c34b27" /><Relationship Type="http://schemas.openxmlformats.org/officeDocument/2006/relationships/slide" Target="/ppt/slides/slide4.xml" Id="Rfbd85452b71f4ffa" /><Relationship Type="http://schemas.openxmlformats.org/officeDocument/2006/relationships/slide" Target="/ppt/slides/slide5.xml" Id="R19f80ac4c200456c" /><Relationship Type="http://schemas.openxmlformats.org/officeDocument/2006/relationships/slide" Target="/ppt/slides/slide6.xml" Id="Ra81e0361b60942c9" /><Relationship Type="http://schemas.openxmlformats.org/officeDocument/2006/relationships/slide" Target="/ppt/slides/slide7.xml" Id="R46bcae4f970d45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b3cd7c2d6d44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a093bcc80140ad" /><Relationship Type="http://schemas.openxmlformats.org/officeDocument/2006/relationships/theme" Target="/ppt/slideMasters/theme/theme1.xml" Id="R6932aa3e94884c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a093bcc80140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eb38b77c9e4d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576bf7289649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55c4a63b9441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19c1b5c79b45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bb230b81564f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c6cf997b534c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b7434521784c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TOCAVIMA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TOCAVIMA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TOCAVIMA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TOCAVIMA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TOCAVIMA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TOCAVIMA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465 649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471 891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TOCAVIMA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CARLSEN TORHILD HETLAND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TOCAVIMA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Buggelandsbakken 182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4324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826 159 952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TOCAVIMA AS</a:t>
            </a:r>
          </a:p>
        </p:txBody>
      </p:sp>
    </p:spTree>
  </p:cSld>
  <p:clrMapOvr>
    <a:masterClrMapping xmlns:a="http://schemas.openxmlformats.org/drawingml/2006/main"/>
  </p:clrMapOvr>
</p:sld>
</file>