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f126345e5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ffe11d6c24082"/>
  </p:sldMasterIdLst>
  <p:sldIdLst>
    <p:sldId xmlns:r="http://schemas.openxmlformats.org/officeDocument/2006/relationships" id="256" r:id="R5d744d3ce0b44f10"/>
    <p:sldId xmlns:r="http://schemas.openxmlformats.org/officeDocument/2006/relationships" id="257" r:id="Rddcd21ad5e3842fc"/>
    <p:sldId xmlns:r="http://schemas.openxmlformats.org/officeDocument/2006/relationships" id="258" r:id="Rb9cad939008d4e3a"/>
    <p:sldId xmlns:r="http://schemas.openxmlformats.org/officeDocument/2006/relationships" id="259" r:id="R0656a24c1edf4cb1"/>
    <p:sldId xmlns:r="http://schemas.openxmlformats.org/officeDocument/2006/relationships" id="260" r:id="R2360358e4f3748c9"/>
    <p:sldId xmlns:r="http://schemas.openxmlformats.org/officeDocument/2006/relationships" id="261" r:id="R57a0d9c2ffe3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ffe11d6c24082" /><Relationship Type="http://schemas.openxmlformats.org/officeDocument/2006/relationships/slide" Target="/ppt/slides/slide1.xml" Id="R5d744d3ce0b44f10" /><Relationship Type="http://schemas.openxmlformats.org/officeDocument/2006/relationships/slide" Target="/ppt/slides/slide2.xml" Id="Rddcd21ad5e3842fc" /><Relationship Type="http://schemas.openxmlformats.org/officeDocument/2006/relationships/slide" Target="/ppt/slides/slide3.xml" Id="Rb9cad939008d4e3a" /><Relationship Type="http://schemas.openxmlformats.org/officeDocument/2006/relationships/slide" Target="/ppt/slides/slide4.xml" Id="R0656a24c1edf4cb1" /><Relationship Type="http://schemas.openxmlformats.org/officeDocument/2006/relationships/slide" Target="/ppt/slides/slide5.xml" Id="R2360358e4f3748c9" /><Relationship Type="http://schemas.openxmlformats.org/officeDocument/2006/relationships/slide" Target="/ppt/slides/slide6.xml" Id="R57a0d9c2ffe3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040faf8b1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d6a797214b9e" /><Relationship Type="http://schemas.openxmlformats.org/officeDocument/2006/relationships/theme" Target="/ppt/slideMasters/theme/theme1.xml" Id="R1e48cbbfc307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fd6a79721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1a5eca20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68f03b010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e36187628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1bb8a28d9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ea1406d01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90a3dd24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TOCAVIMA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Buggelandsbakken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826 159 952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