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bbef341a9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db85a8bdf4913"/>
  </p:sldMasterIdLst>
  <p:sldIdLst>
    <p:sldId xmlns:r="http://schemas.openxmlformats.org/officeDocument/2006/relationships" id="256" r:id="R30cbfdf2828c4e93"/>
    <p:sldId xmlns:r="http://schemas.openxmlformats.org/officeDocument/2006/relationships" id="257" r:id="R35965ab24bd040f4"/>
    <p:sldId xmlns:r="http://schemas.openxmlformats.org/officeDocument/2006/relationships" id="258" r:id="Rec0bd80108ef4dcf"/>
    <p:sldId xmlns:r="http://schemas.openxmlformats.org/officeDocument/2006/relationships" id="259" r:id="Rc0a4f9fc3ae846c7"/>
    <p:sldId xmlns:r="http://schemas.openxmlformats.org/officeDocument/2006/relationships" id="260" r:id="R8ae2fd0498624a9e"/>
    <p:sldId xmlns:r="http://schemas.openxmlformats.org/officeDocument/2006/relationships" id="261" r:id="R67c9e1b22d624525"/>
    <p:sldId xmlns:r="http://schemas.openxmlformats.org/officeDocument/2006/relationships" id="262" r:id="Rdf57926f216a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db85a8bdf4913" /><Relationship Type="http://schemas.openxmlformats.org/officeDocument/2006/relationships/slide" Target="/ppt/slides/slide1.xml" Id="R30cbfdf2828c4e93" /><Relationship Type="http://schemas.openxmlformats.org/officeDocument/2006/relationships/slide" Target="/ppt/slides/slide2.xml" Id="R35965ab24bd040f4" /><Relationship Type="http://schemas.openxmlformats.org/officeDocument/2006/relationships/slide" Target="/ppt/slides/slide3.xml" Id="Rec0bd80108ef4dcf" /><Relationship Type="http://schemas.openxmlformats.org/officeDocument/2006/relationships/slide" Target="/ppt/slides/slide4.xml" Id="Rc0a4f9fc3ae846c7" /><Relationship Type="http://schemas.openxmlformats.org/officeDocument/2006/relationships/slide" Target="/ppt/slides/slide5.xml" Id="R8ae2fd0498624a9e" /><Relationship Type="http://schemas.openxmlformats.org/officeDocument/2006/relationships/slide" Target="/ppt/slides/slide6.xml" Id="R67c9e1b22d624525" /><Relationship Type="http://schemas.openxmlformats.org/officeDocument/2006/relationships/slide" Target="/ppt/slides/slide7.xml" Id="Rdf57926f216a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4785c9494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e12ad5c8f4832" /><Relationship Type="http://schemas.openxmlformats.org/officeDocument/2006/relationships/theme" Target="/ppt/slideMasters/theme/theme1.xml" Id="Rfeb2f7ce16e4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e12ad5c8f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0c249d05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023f2733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c8e40ab12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efc8a0e1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2d4126d9f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2d020049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7f966579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STEINAR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