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6afe06f70549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1a6477fcdd4c43"/>
  </p:sldMasterIdLst>
  <p:sldIdLst>
    <p:sldId xmlns:r="http://schemas.openxmlformats.org/officeDocument/2006/relationships" id="256" r:id="Rea92ca61fc804b06"/>
    <p:sldId xmlns:r="http://schemas.openxmlformats.org/officeDocument/2006/relationships" id="257" r:id="Rb2cc203234f64607"/>
    <p:sldId xmlns:r="http://schemas.openxmlformats.org/officeDocument/2006/relationships" id="258" r:id="Rc867f9f8dc264d21"/>
    <p:sldId xmlns:r="http://schemas.openxmlformats.org/officeDocument/2006/relationships" id="259" r:id="Ra52264f6a7114415"/>
    <p:sldId xmlns:r="http://schemas.openxmlformats.org/officeDocument/2006/relationships" id="260" r:id="R9a118b0ea6d7476f"/>
    <p:sldId xmlns:r="http://schemas.openxmlformats.org/officeDocument/2006/relationships" id="261" r:id="R6fc110b9d4724e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a6477fcdd4c43" /><Relationship Type="http://schemas.openxmlformats.org/officeDocument/2006/relationships/slide" Target="/ppt/slides/slide1.xml" Id="Rea92ca61fc804b06" /><Relationship Type="http://schemas.openxmlformats.org/officeDocument/2006/relationships/slide" Target="/ppt/slides/slide2.xml" Id="Rb2cc203234f64607" /><Relationship Type="http://schemas.openxmlformats.org/officeDocument/2006/relationships/slide" Target="/ppt/slides/slide3.xml" Id="Rc867f9f8dc264d21" /><Relationship Type="http://schemas.openxmlformats.org/officeDocument/2006/relationships/slide" Target="/ppt/slides/slide4.xml" Id="Ra52264f6a7114415" /><Relationship Type="http://schemas.openxmlformats.org/officeDocument/2006/relationships/slide" Target="/ppt/slides/slide5.xml" Id="R9a118b0ea6d7476f" /><Relationship Type="http://schemas.openxmlformats.org/officeDocument/2006/relationships/slide" Target="/ppt/slides/slide6.xml" Id="R6fc110b9d4724e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c5dfe744f4d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96a2fd35341c6" /><Relationship Type="http://schemas.openxmlformats.org/officeDocument/2006/relationships/theme" Target="/ppt/slideMasters/theme/theme1.xml" Id="R2e6c2b7dd22b49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b96a2fd35341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f0a96f91047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a4a35ff734a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e16b891e24a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7186347fe40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8dd03db6a4b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6b07396ec4a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MASE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Investorforum Nordmøre AS, Fosnagata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826 097 582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2 AS</a:t>
            </a:r>
          </a:p>
        </p:txBody>
      </p:sp>
    </p:spTree>
  </p:cSld>
  <p:clrMapOvr>
    <a:masterClrMapping xmlns:a="http://schemas.openxmlformats.org/drawingml/2006/main"/>
  </p:clrMapOvr>
</p:sld>
</file>