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b35d75d7694c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de1d90504447e"/>
  </p:sldMasterIdLst>
  <p:sldIdLst>
    <p:sldId xmlns:r="http://schemas.openxmlformats.org/officeDocument/2006/relationships" id="256" r:id="Reeff0f5491994a40"/>
    <p:sldId xmlns:r="http://schemas.openxmlformats.org/officeDocument/2006/relationships" id="257" r:id="R846c6b433bbd4f46"/>
    <p:sldId xmlns:r="http://schemas.openxmlformats.org/officeDocument/2006/relationships" id="258" r:id="R188a99eb0a6f49e9"/>
    <p:sldId xmlns:r="http://schemas.openxmlformats.org/officeDocument/2006/relationships" id="259" r:id="R695cd5d081a24e31"/>
    <p:sldId xmlns:r="http://schemas.openxmlformats.org/officeDocument/2006/relationships" id="260" r:id="R88263dac89b44175"/>
    <p:sldId xmlns:r="http://schemas.openxmlformats.org/officeDocument/2006/relationships" id="261" r:id="R58d3e8c3d6ef4c9b"/>
    <p:sldId xmlns:r="http://schemas.openxmlformats.org/officeDocument/2006/relationships" id="262" r:id="R93f9229d56f1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de1d90504447e" /><Relationship Type="http://schemas.openxmlformats.org/officeDocument/2006/relationships/slide" Target="/ppt/slides/slide1.xml" Id="Reeff0f5491994a40" /><Relationship Type="http://schemas.openxmlformats.org/officeDocument/2006/relationships/slide" Target="/ppt/slides/slide2.xml" Id="R846c6b433bbd4f46" /><Relationship Type="http://schemas.openxmlformats.org/officeDocument/2006/relationships/slide" Target="/ppt/slides/slide3.xml" Id="R188a99eb0a6f49e9" /><Relationship Type="http://schemas.openxmlformats.org/officeDocument/2006/relationships/slide" Target="/ppt/slides/slide4.xml" Id="R695cd5d081a24e31" /><Relationship Type="http://schemas.openxmlformats.org/officeDocument/2006/relationships/slide" Target="/ppt/slides/slide5.xml" Id="R88263dac89b44175" /><Relationship Type="http://schemas.openxmlformats.org/officeDocument/2006/relationships/slide" Target="/ppt/slides/slide6.xml" Id="R58d3e8c3d6ef4c9b" /><Relationship Type="http://schemas.openxmlformats.org/officeDocument/2006/relationships/slide" Target="/ppt/slides/slide7.xml" Id="R93f9229d56f1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d0d17b6584d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534e04575403f" /><Relationship Type="http://schemas.openxmlformats.org/officeDocument/2006/relationships/theme" Target="/ppt/slideMasters/theme/theme1.xml" Id="R5205ebfd8bad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e534e0457540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3b59e8401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f0c127c8a4f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642c12a9444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a171ae9fe42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4fc1f350b4c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d96c3466b4d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94358aa26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PUTTEN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PUTTEN KAPITAL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7 513 353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11 958 949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11 958 949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STEINSLAND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Strandliveien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826 086 122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