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0fada1b15b46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888cd5c7d94162"/>
  </p:sldMasterIdLst>
  <p:sldIdLst>
    <p:sldId xmlns:r="http://schemas.openxmlformats.org/officeDocument/2006/relationships" id="256" r:id="R669f4a19c38c48d0"/>
    <p:sldId xmlns:r="http://schemas.openxmlformats.org/officeDocument/2006/relationships" id="257" r:id="R2fca9ae276ef4ce1"/>
    <p:sldId xmlns:r="http://schemas.openxmlformats.org/officeDocument/2006/relationships" id="258" r:id="Rb61e3ed3c3134733"/>
    <p:sldId xmlns:r="http://schemas.openxmlformats.org/officeDocument/2006/relationships" id="259" r:id="R581f5fb8b3d44f3b"/>
    <p:sldId xmlns:r="http://schemas.openxmlformats.org/officeDocument/2006/relationships" id="260" r:id="Rcccc40c3fddc41f5"/>
    <p:sldId xmlns:r="http://schemas.openxmlformats.org/officeDocument/2006/relationships" id="261" r:id="R26f5f0105a2b4d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88cd5c7d94162" /><Relationship Type="http://schemas.openxmlformats.org/officeDocument/2006/relationships/slide" Target="/ppt/slides/slide1.xml" Id="R669f4a19c38c48d0" /><Relationship Type="http://schemas.openxmlformats.org/officeDocument/2006/relationships/slide" Target="/ppt/slides/slide2.xml" Id="R2fca9ae276ef4ce1" /><Relationship Type="http://schemas.openxmlformats.org/officeDocument/2006/relationships/slide" Target="/ppt/slides/slide3.xml" Id="Rb61e3ed3c3134733" /><Relationship Type="http://schemas.openxmlformats.org/officeDocument/2006/relationships/slide" Target="/ppt/slides/slide4.xml" Id="R581f5fb8b3d44f3b" /><Relationship Type="http://schemas.openxmlformats.org/officeDocument/2006/relationships/slide" Target="/ppt/slides/slide5.xml" Id="Rcccc40c3fddc41f5" /><Relationship Type="http://schemas.openxmlformats.org/officeDocument/2006/relationships/slide" Target="/ppt/slides/slide6.xml" Id="R26f5f0105a2b4d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40549c0084a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73e97d513421d" /><Relationship Type="http://schemas.openxmlformats.org/officeDocument/2006/relationships/theme" Target="/ppt/slideMasters/theme/theme1.xml" Id="Rfb49b23fcf7a44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a73e97d51342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a297191b546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14505663a40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aca5c89504d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2779409594f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e08c6082b45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95db5e9d948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PUTTEN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PUTTEN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PUTTEN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PUTTEN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PUTTEN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PUTTEN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Strandliveien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826 086 122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PUTTEN KAPITAL AS</a:t>
            </a:r>
          </a:p>
        </p:txBody>
      </p:sp>
    </p:spTree>
  </p:cSld>
  <p:clrMapOvr>
    <a:masterClrMapping xmlns:a="http://schemas.openxmlformats.org/drawingml/2006/main"/>
  </p:clrMapOvr>
</p:sld>
</file>