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1d50f0a9024b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40ca2609a840fe"/>
  </p:sldMasterIdLst>
  <p:sldIdLst>
    <p:sldId xmlns:r="http://schemas.openxmlformats.org/officeDocument/2006/relationships" id="256" r:id="Rd93cbc99d50e4aa9"/>
    <p:sldId xmlns:r="http://schemas.openxmlformats.org/officeDocument/2006/relationships" id="257" r:id="Rb675eceeeb2545c6"/>
    <p:sldId xmlns:r="http://schemas.openxmlformats.org/officeDocument/2006/relationships" id="258" r:id="R0f071bd806414756"/>
    <p:sldId xmlns:r="http://schemas.openxmlformats.org/officeDocument/2006/relationships" id="259" r:id="Rc16b36482724426c"/>
    <p:sldId xmlns:r="http://schemas.openxmlformats.org/officeDocument/2006/relationships" id="260" r:id="R2a3d84d7114248fb"/>
    <p:sldId xmlns:r="http://schemas.openxmlformats.org/officeDocument/2006/relationships" id="261" r:id="Rb920c0b662434d98"/>
    <p:sldId xmlns:r="http://schemas.openxmlformats.org/officeDocument/2006/relationships" id="262" r:id="Rad0186a6dd4947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0ca2609a840fe" /><Relationship Type="http://schemas.openxmlformats.org/officeDocument/2006/relationships/slide" Target="/ppt/slides/slide1.xml" Id="Rd93cbc99d50e4aa9" /><Relationship Type="http://schemas.openxmlformats.org/officeDocument/2006/relationships/slide" Target="/ppt/slides/slide2.xml" Id="Rb675eceeeb2545c6" /><Relationship Type="http://schemas.openxmlformats.org/officeDocument/2006/relationships/slide" Target="/ppt/slides/slide3.xml" Id="R0f071bd806414756" /><Relationship Type="http://schemas.openxmlformats.org/officeDocument/2006/relationships/slide" Target="/ppt/slides/slide4.xml" Id="Rc16b36482724426c" /><Relationship Type="http://schemas.openxmlformats.org/officeDocument/2006/relationships/slide" Target="/ppt/slides/slide5.xml" Id="R2a3d84d7114248fb" /><Relationship Type="http://schemas.openxmlformats.org/officeDocument/2006/relationships/slide" Target="/ppt/slides/slide6.xml" Id="Rb920c0b662434d98" /><Relationship Type="http://schemas.openxmlformats.org/officeDocument/2006/relationships/slide" Target="/ppt/slides/slide7.xml" Id="Rad0186a6dd4947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a4b505c9046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9f3c44d564291" /><Relationship Type="http://schemas.openxmlformats.org/officeDocument/2006/relationships/theme" Target="/ppt/slideMasters/theme/theme1.xml" Id="Rbc6cb792d03d4d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99f3c44d5642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9236dd3be4a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2d14eb01d49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59eab9bfc47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555eed2fd4a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827ec0f6749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ceaff572149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00459c93d48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 TIP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 TIP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644 381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1 143 320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RUUD SIGMUND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825 948 252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