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c9b75e99445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53c503c044b7c"/>
  </p:sldMasterIdLst>
  <p:sldIdLst>
    <p:sldId xmlns:r="http://schemas.openxmlformats.org/officeDocument/2006/relationships" id="256" r:id="Rc203153616d543ce"/>
    <p:sldId xmlns:r="http://schemas.openxmlformats.org/officeDocument/2006/relationships" id="257" r:id="R279e7b6684254377"/>
    <p:sldId xmlns:r="http://schemas.openxmlformats.org/officeDocument/2006/relationships" id="258" r:id="R80b2dbb343dc4fea"/>
    <p:sldId xmlns:r="http://schemas.openxmlformats.org/officeDocument/2006/relationships" id="259" r:id="R537989a10ddc48bc"/>
    <p:sldId xmlns:r="http://schemas.openxmlformats.org/officeDocument/2006/relationships" id="260" r:id="R836faea12c3746b8"/>
    <p:sldId xmlns:r="http://schemas.openxmlformats.org/officeDocument/2006/relationships" id="261" r:id="Rdb0ebeaa93894552"/>
    <p:sldId xmlns:r="http://schemas.openxmlformats.org/officeDocument/2006/relationships" id="262" r:id="R298fd236cc0c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53c503c044b7c" /><Relationship Type="http://schemas.openxmlformats.org/officeDocument/2006/relationships/slide" Target="/ppt/slides/slide1.xml" Id="Rc203153616d543ce" /><Relationship Type="http://schemas.openxmlformats.org/officeDocument/2006/relationships/slide" Target="/ppt/slides/slide2.xml" Id="R279e7b6684254377" /><Relationship Type="http://schemas.openxmlformats.org/officeDocument/2006/relationships/slide" Target="/ppt/slides/slide3.xml" Id="R80b2dbb343dc4fea" /><Relationship Type="http://schemas.openxmlformats.org/officeDocument/2006/relationships/slide" Target="/ppt/slides/slide4.xml" Id="R537989a10ddc48bc" /><Relationship Type="http://schemas.openxmlformats.org/officeDocument/2006/relationships/slide" Target="/ppt/slides/slide5.xml" Id="R836faea12c3746b8" /><Relationship Type="http://schemas.openxmlformats.org/officeDocument/2006/relationships/slide" Target="/ppt/slides/slide6.xml" Id="Rdb0ebeaa93894552" /><Relationship Type="http://schemas.openxmlformats.org/officeDocument/2006/relationships/slide" Target="/ppt/slides/slide7.xml" Id="R298fd236cc0c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d7bfc27a4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a2096bc634439" /><Relationship Type="http://schemas.openxmlformats.org/officeDocument/2006/relationships/theme" Target="/ppt/slideMasters/theme/theme1.xml" Id="Rafc220c0c064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1a2096bc63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54704fe6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6360e601a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6b67b51d34a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fb1b6ac56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5bfe01b1646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f4e18c9e42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31bf94b2b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 MOTZFELDT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 MOTZFELDT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2 541 140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PETER MOTZFELDT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Peter Motzfeldt, Meierigata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825 925 902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MOTZFELDT HOLDING AS</a:t>
            </a:r>
          </a:p>
        </p:txBody>
      </p:sp>
    </p:spTree>
  </p:cSld>
  <p:clrMapOvr>
    <a:masterClrMapping xmlns:a="http://schemas.openxmlformats.org/drawingml/2006/main"/>
  </p:clrMapOvr>
</p:sld>
</file>