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3187b5734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68f22d7874ea6"/>
  </p:sldMasterIdLst>
  <p:sldIdLst>
    <p:sldId xmlns:r="http://schemas.openxmlformats.org/officeDocument/2006/relationships" id="256" r:id="R9dac1d75095b49fe"/>
    <p:sldId xmlns:r="http://schemas.openxmlformats.org/officeDocument/2006/relationships" id="257" r:id="R964942f97af84943"/>
    <p:sldId xmlns:r="http://schemas.openxmlformats.org/officeDocument/2006/relationships" id="258" r:id="Reac097a34d924c4f"/>
    <p:sldId xmlns:r="http://schemas.openxmlformats.org/officeDocument/2006/relationships" id="259" r:id="Rdf147520f5314696"/>
    <p:sldId xmlns:r="http://schemas.openxmlformats.org/officeDocument/2006/relationships" id="260" r:id="R20e7034d4bb84d3e"/>
    <p:sldId xmlns:r="http://schemas.openxmlformats.org/officeDocument/2006/relationships" id="261" r:id="Rb1e81e00f12b4200"/>
    <p:sldId xmlns:r="http://schemas.openxmlformats.org/officeDocument/2006/relationships" id="262" r:id="R9d2207493dc8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68f22d7874ea6" /><Relationship Type="http://schemas.openxmlformats.org/officeDocument/2006/relationships/slide" Target="/ppt/slides/slide1.xml" Id="R9dac1d75095b49fe" /><Relationship Type="http://schemas.openxmlformats.org/officeDocument/2006/relationships/slide" Target="/ppt/slides/slide2.xml" Id="R964942f97af84943" /><Relationship Type="http://schemas.openxmlformats.org/officeDocument/2006/relationships/slide" Target="/ppt/slides/slide3.xml" Id="Reac097a34d924c4f" /><Relationship Type="http://schemas.openxmlformats.org/officeDocument/2006/relationships/slide" Target="/ppt/slides/slide4.xml" Id="Rdf147520f5314696" /><Relationship Type="http://schemas.openxmlformats.org/officeDocument/2006/relationships/slide" Target="/ppt/slides/slide5.xml" Id="R20e7034d4bb84d3e" /><Relationship Type="http://schemas.openxmlformats.org/officeDocument/2006/relationships/slide" Target="/ppt/slides/slide6.xml" Id="Rb1e81e00f12b4200" /><Relationship Type="http://schemas.openxmlformats.org/officeDocument/2006/relationships/slide" Target="/ppt/slides/slide7.xml" Id="R9d2207493dc8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54241da84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9e4be0374eed" /><Relationship Type="http://schemas.openxmlformats.org/officeDocument/2006/relationships/theme" Target="/ppt/slideMasters/theme/theme1.xml" Id="R5982af4d09e2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f9e4be037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0b065fff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4d880526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51946e26e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ba9880dd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4a6198b9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9e15cd47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113d92e0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