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30012011c742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ccc29cc4c84353"/>
  </p:sldMasterIdLst>
  <p:sldIdLst>
    <p:sldId xmlns:r="http://schemas.openxmlformats.org/officeDocument/2006/relationships" id="256" r:id="R256f2d0e60664cf3"/>
    <p:sldId xmlns:r="http://schemas.openxmlformats.org/officeDocument/2006/relationships" id="257" r:id="R4602662e67304134"/>
    <p:sldId xmlns:r="http://schemas.openxmlformats.org/officeDocument/2006/relationships" id="258" r:id="R1c3bbe62ba014d4a"/>
    <p:sldId xmlns:r="http://schemas.openxmlformats.org/officeDocument/2006/relationships" id="259" r:id="R0327f0d5cea44f9e"/>
    <p:sldId xmlns:r="http://schemas.openxmlformats.org/officeDocument/2006/relationships" id="260" r:id="Rf3002bfb88454756"/>
    <p:sldId xmlns:r="http://schemas.openxmlformats.org/officeDocument/2006/relationships" id="261" r:id="R5f5ef0049c3149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cc29cc4c84353" /><Relationship Type="http://schemas.openxmlformats.org/officeDocument/2006/relationships/slide" Target="/ppt/slides/slide1.xml" Id="R256f2d0e60664cf3" /><Relationship Type="http://schemas.openxmlformats.org/officeDocument/2006/relationships/slide" Target="/ppt/slides/slide2.xml" Id="R4602662e67304134" /><Relationship Type="http://schemas.openxmlformats.org/officeDocument/2006/relationships/slide" Target="/ppt/slides/slide3.xml" Id="R1c3bbe62ba014d4a" /><Relationship Type="http://schemas.openxmlformats.org/officeDocument/2006/relationships/slide" Target="/ppt/slides/slide4.xml" Id="R0327f0d5cea44f9e" /><Relationship Type="http://schemas.openxmlformats.org/officeDocument/2006/relationships/slide" Target="/ppt/slides/slide5.xml" Id="Rf3002bfb88454756" /><Relationship Type="http://schemas.openxmlformats.org/officeDocument/2006/relationships/slide" Target="/ppt/slides/slide6.xml" Id="R5f5ef0049c3149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e9122674746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67e717b7a4a28" /><Relationship Type="http://schemas.openxmlformats.org/officeDocument/2006/relationships/theme" Target="/ppt/slideMasters/theme/theme1.xml" Id="Rea41838a2b7e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667e717b7a4a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bc6331484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655ef422348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eb1b4871f47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07704f1f849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2130ba2584d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d59c5b686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SIXTEN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825 925 732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