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4c6c0039e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5bb433ca04fab"/>
  </p:sldMasterIdLst>
  <p:sldIdLst>
    <p:sldId xmlns:r="http://schemas.openxmlformats.org/officeDocument/2006/relationships" id="256" r:id="R7ac742d5e77a490e"/>
    <p:sldId xmlns:r="http://schemas.openxmlformats.org/officeDocument/2006/relationships" id="257" r:id="R7e3b200ac7ac41b5"/>
    <p:sldId xmlns:r="http://schemas.openxmlformats.org/officeDocument/2006/relationships" id="258" r:id="R40d2ae1ef38c4044"/>
    <p:sldId xmlns:r="http://schemas.openxmlformats.org/officeDocument/2006/relationships" id="259" r:id="R1a982906e880404b"/>
    <p:sldId xmlns:r="http://schemas.openxmlformats.org/officeDocument/2006/relationships" id="260" r:id="R5642567a02db4762"/>
    <p:sldId xmlns:r="http://schemas.openxmlformats.org/officeDocument/2006/relationships" id="261" r:id="R12f387968f8c4d06"/>
    <p:sldId xmlns:r="http://schemas.openxmlformats.org/officeDocument/2006/relationships" id="262" r:id="Rc1b53f17da7d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5bb433ca04fab" /><Relationship Type="http://schemas.openxmlformats.org/officeDocument/2006/relationships/slide" Target="/ppt/slides/slide1.xml" Id="R7ac742d5e77a490e" /><Relationship Type="http://schemas.openxmlformats.org/officeDocument/2006/relationships/slide" Target="/ppt/slides/slide2.xml" Id="R7e3b200ac7ac41b5" /><Relationship Type="http://schemas.openxmlformats.org/officeDocument/2006/relationships/slide" Target="/ppt/slides/slide3.xml" Id="R40d2ae1ef38c4044" /><Relationship Type="http://schemas.openxmlformats.org/officeDocument/2006/relationships/slide" Target="/ppt/slides/slide4.xml" Id="R1a982906e880404b" /><Relationship Type="http://schemas.openxmlformats.org/officeDocument/2006/relationships/slide" Target="/ppt/slides/slide5.xml" Id="R5642567a02db4762" /><Relationship Type="http://schemas.openxmlformats.org/officeDocument/2006/relationships/slide" Target="/ppt/slides/slide6.xml" Id="R12f387968f8c4d06" /><Relationship Type="http://schemas.openxmlformats.org/officeDocument/2006/relationships/slide" Target="/ppt/slides/slide7.xml" Id="Rc1b53f17da7d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513ef68af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8b2d621df4bb7" /><Relationship Type="http://schemas.openxmlformats.org/officeDocument/2006/relationships/theme" Target="/ppt/slideMasters/theme/theme1.xml" Id="R809226d6761d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8b2d621df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08f270e6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8133d19b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bba57b1b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27e27ae1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6f93fd17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ca6fba56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0349812e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ROALKVAM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Fuglarhaug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