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73c42bf0404a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4923b7bd87476e"/>
  </p:sldMasterIdLst>
  <p:sldIdLst>
    <p:sldId xmlns:r="http://schemas.openxmlformats.org/officeDocument/2006/relationships" id="256" r:id="Rb74d1c632a6b4a0f"/>
    <p:sldId xmlns:r="http://schemas.openxmlformats.org/officeDocument/2006/relationships" id="257" r:id="R4fd9ce8e89e547c4"/>
    <p:sldId xmlns:r="http://schemas.openxmlformats.org/officeDocument/2006/relationships" id="258" r:id="R50bc6025ff6e4321"/>
    <p:sldId xmlns:r="http://schemas.openxmlformats.org/officeDocument/2006/relationships" id="259" r:id="R77994bf0dabb4227"/>
    <p:sldId xmlns:r="http://schemas.openxmlformats.org/officeDocument/2006/relationships" id="260" r:id="R8de2fbd591614389"/>
    <p:sldId xmlns:r="http://schemas.openxmlformats.org/officeDocument/2006/relationships" id="261" r:id="Rbe895936c63f44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4923b7bd87476e" /><Relationship Type="http://schemas.openxmlformats.org/officeDocument/2006/relationships/slide" Target="/ppt/slides/slide1.xml" Id="Rb74d1c632a6b4a0f" /><Relationship Type="http://schemas.openxmlformats.org/officeDocument/2006/relationships/slide" Target="/ppt/slides/slide2.xml" Id="R4fd9ce8e89e547c4" /><Relationship Type="http://schemas.openxmlformats.org/officeDocument/2006/relationships/slide" Target="/ppt/slides/slide3.xml" Id="R50bc6025ff6e4321" /><Relationship Type="http://schemas.openxmlformats.org/officeDocument/2006/relationships/slide" Target="/ppt/slides/slide4.xml" Id="R77994bf0dabb4227" /><Relationship Type="http://schemas.openxmlformats.org/officeDocument/2006/relationships/slide" Target="/ppt/slides/slide5.xml" Id="R8de2fbd591614389" /><Relationship Type="http://schemas.openxmlformats.org/officeDocument/2006/relationships/slide" Target="/ppt/slides/slide6.xml" Id="Rbe895936c63f44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f725e73e84f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d9070e9e24ea2" /><Relationship Type="http://schemas.openxmlformats.org/officeDocument/2006/relationships/theme" Target="/ppt/slideMasters/theme/theme1.xml" Id="Re935116b24404f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7d9070e9e24e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b1c4feb004d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72bd5a0aa42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97d3d0af845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03cf4625c4e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aef05a7c54e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a65c1a8e74c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ROALKVAM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Fuglarhaug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825 923 322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