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9582a5ebd942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cd06247ed4821"/>
  </p:sldMasterIdLst>
  <p:sldIdLst>
    <p:sldId xmlns:r="http://schemas.openxmlformats.org/officeDocument/2006/relationships" id="256" r:id="R41bd081a0c3847bc"/>
    <p:sldId xmlns:r="http://schemas.openxmlformats.org/officeDocument/2006/relationships" id="257" r:id="R1fecc6167d25425e"/>
    <p:sldId xmlns:r="http://schemas.openxmlformats.org/officeDocument/2006/relationships" id="258" r:id="Ra3b5ef7994304ebe"/>
    <p:sldId xmlns:r="http://schemas.openxmlformats.org/officeDocument/2006/relationships" id="259" r:id="Rf11c1b5148204156"/>
    <p:sldId xmlns:r="http://schemas.openxmlformats.org/officeDocument/2006/relationships" id="260" r:id="R13030c748e344a35"/>
    <p:sldId xmlns:r="http://schemas.openxmlformats.org/officeDocument/2006/relationships" id="261" r:id="R36d5dfa7035f4465"/>
    <p:sldId xmlns:r="http://schemas.openxmlformats.org/officeDocument/2006/relationships" id="262" r:id="R11efe8eb5c7f4b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cd06247ed4821" /><Relationship Type="http://schemas.openxmlformats.org/officeDocument/2006/relationships/slide" Target="/ppt/slides/slide1.xml" Id="R41bd081a0c3847bc" /><Relationship Type="http://schemas.openxmlformats.org/officeDocument/2006/relationships/slide" Target="/ppt/slides/slide2.xml" Id="R1fecc6167d25425e" /><Relationship Type="http://schemas.openxmlformats.org/officeDocument/2006/relationships/slide" Target="/ppt/slides/slide3.xml" Id="Ra3b5ef7994304ebe" /><Relationship Type="http://schemas.openxmlformats.org/officeDocument/2006/relationships/slide" Target="/ppt/slides/slide4.xml" Id="Rf11c1b5148204156" /><Relationship Type="http://schemas.openxmlformats.org/officeDocument/2006/relationships/slide" Target="/ppt/slides/slide5.xml" Id="R13030c748e344a35" /><Relationship Type="http://schemas.openxmlformats.org/officeDocument/2006/relationships/slide" Target="/ppt/slides/slide6.xml" Id="R36d5dfa7035f4465" /><Relationship Type="http://schemas.openxmlformats.org/officeDocument/2006/relationships/slide" Target="/ppt/slides/slide7.xml" Id="R11efe8eb5c7f4b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efd9ffce248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b2efa6952414b" /><Relationship Type="http://schemas.openxmlformats.org/officeDocument/2006/relationships/theme" Target="/ppt/slideMasters/theme/theme1.xml" Id="R5e7272b5f8a54f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b2efa695241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b39d67cb345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e428eb40c4c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716a3db7244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7c760960346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1fd0e5ac243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aafaab5544d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b5e2fc668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SELMER EQUITIES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SELMER EQUITIES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10 221 380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10 386 380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NEDREBØ SELMER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Selmer Nedrebø, Langgata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825 904 972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