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077214397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197213c9e4e7d"/>
  </p:sldMasterIdLst>
  <p:sldIdLst>
    <p:sldId xmlns:r="http://schemas.openxmlformats.org/officeDocument/2006/relationships" id="256" r:id="R02248795585446c6"/>
    <p:sldId xmlns:r="http://schemas.openxmlformats.org/officeDocument/2006/relationships" id="257" r:id="Rfa64436fe7d54cd7"/>
    <p:sldId xmlns:r="http://schemas.openxmlformats.org/officeDocument/2006/relationships" id="258" r:id="R28f860ca1f424d37"/>
    <p:sldId xmlns:r="http://schemas.openxmlformats.org/officeDocument/2006/relationships" id="259" r:id="Ra5c4e454ffb540f7"/>
    <p:sldId xmlns:r="http://schemas.openxmlformats.org/officeDocument/2006/relationships" id="260" r:id="R282d9e5c67774f96"/>
    <p:sldId xmlns:r="http://schemas.openxmlformats.org/officeDocument/2006/relationships" id="261" r:id="R1e176502a3c3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197213c9e4e7d" /><Relationship Type="http://schemas.openxmlformats.org/officeDocument/2006/relationships/slide" Target="/ppt/slides/slide1.xml" Id="R02248795585446c6" /><Relationship Type="http://schemas.openxmlformats.org/officeDocument/2006/relationships/slide" Target="/ppt/slides/slide2.xml" Id="Rfa64436fe7d54cd7" /><Relationship Type="http://schemas.openxmlformats.org/officeDocument/2006/relationships/slide" Target="/ppt/slides/slide3.xml" Id="R28f860ca1f424d37" /><Relationship Type="http://schemas.openxmlformats.org/officeDocument/2006/relationships/slide" Target="/ppt/slides/slide4.xml" Id="Ra5c4e454ffb540f7" /><Relationship Type="http://schemas.openxmlformats.org/officeDocument/2006/relationships/slide" Target="/ppt/slides/slide5.xml" Id="R282d9e5c67774f96" /><Relationship Type="http://schemas.openxmlformats.org/officeDocument/2006/relationships/slide" Target="/ppt/slides/slide6.xml" Id="R1e176502a3c3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1ebef8e8e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8b16a53a49a4" /><Relationship Type="http://schemas.openxmlformats.org/officeDocument/2006/relationships/theme" Target="/ppt/slideMasters/theme/theme1.xml" Id="R680448baa6c6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88b16a53a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40c03021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a739d83d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b550514d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e3f190582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c4ffdcb9e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111529972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SELMER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Selmer Nedrebø, 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