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a7a3b8221545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72a649f3794dd4"/>
  </p:sldMasterIdLst>
  <p:sldIdLst>
    <p:sldId xmlns:r="http://schemas.openxmlformats.org/officeDocument/2006/relationships" id="256" r:id="R06763b7c0fac4be1"/>
    <p:sldId xmlns:r="http://schemas.openxmlformats.org/officeDocument/2006/relationships" id="257" r:id="R3f8152160e2e400b"/>
    <p:sldId xmlns:r="http://schemas.openxmlformats.org/officeDocument/2006/relationships" id="258" r:id="Rc939cc8e23ad441a"/>
    <p:sldId xmlns:r="http://schemas.openxmlformats.org/officeDocument/2006/relationships" id="259" r:id="R51a36f8d7c284264"/>
    <p:sldId xmlns:r="http://schemas.openxmlformats.org/officeDocument/2006/relationships" id="260" r:id="R73cc5499a3634f5d"/>
    <p:sldId xmlns:r="http://schemas.openxmlformats.org/officeDocument/2006/relationships" id="261" r:id="R0fdcd82a080d45b8"/>
    <p:sldId xmlns:r="http://schemas.openxmlformats.org/officeDocument/2006/relationships" id="262" r:id="R6a565aeb256f43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72a649f3794dd4" /><Relationship Type="http://schemas.openxmlformats.org/officeDocument/2006/relationships/slide" Target="/ppt/slides/slide1.xml" Id="R06763b7c0fac4be1" /><Relationship Type="http://schemas.openxmlformats.org/officeDocument/2006/relationships/slide" Target="/ppt/slides/slide2.xml" Id="R3f8152160e2e400b" /><Relationship Type="http://schemas.openxmlformats.org/officeDocument/2006/relationships/slide" Target="/ppt/slides/slide3.xml" Id="Rc939cc8e23ad441a" /><Relationship Type="http://schemas.openxmlformats.org/officeDocument/2006/relationships/slide" Target="/ppt/slides/slide4.xml" Id="R51a36f8d7c284264" /><Relationship Type="http://schemas.openxmlformats.org/officeDocument/2006/relationships/slide" Target="/ppt/slides/slide5.xml" Id="R73cc5499a3634f5d" /><Relationship Type="http://schemas.openxmlformats.org/officeDocument/2006/relationships/slide" Target="/ppt/slides/slide6.xml" Id="R0fdcd82a080d45b8" /><Relationship Type="http://schemas.openxmlformats.org/officeDocument/2006/relationships/slide" Target="/ppt/slides/slide7.xml" Id="R6a565aeb256f43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b62d03db1b47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99e29fb13476c" /><Relationship Type="http://schemas.openxmlformats.org/officeDocument/2006/relationships/theme" Target="/ppt/slideMasters/theme/theme1.xml" Id="R9743110c20cb4a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799e29fb1347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668ff5a6c42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576543df043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379a6bf8e49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3fd54a4d44d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287d942ff4b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a7761335549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7c959acc847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ULLENSVANG HOLDCO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ULLENSVANG HOLDCO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−514 915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3 089 730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112 263 034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201 141 359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TEMPUS HOLDINGS 89 S.À.R.L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GLASTAD EIENDOM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Heimr Collection AS, Cort Adelers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825 597 492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HOLDCO AS</a:t>
            </a:r>
          </a:p>
        </p:txBody>
      </p:sp>
    </p:spTree>
  </p:cSld>
  <p:clrMapOvr>
    <a:masterClrMapping xmlns:a="http://schemas.openxmlformats.org/drawingml/2006/main"/>
  </p:clrMapOvr>
</p:sld>
</file>