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2df59f0fa42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002c8cf9894a02"/>
  </p:sldMasterIdLst>
  <p:sldIdLst>
    <p:sldId xmlns:r="http://schemas.openxmlformats.org/officeDocument/2006/relationships" id="256" r:id="R7470c09de55a42fb"/>
    <p:sldId xmlns:r="http://schemas.openxmlformats.org/officeDocument/2006/relationships" id="257" r:id="R2aaf4e5d76ba4836"/>
    <p:sldId xmlns:r="http://schemas.openxmlformats.org/officeDocument/2006/relationships" id="258" r:id="Rfb30dd0b3001499f"/>
    <p:sldId xmlns:r="http://schemas.openxmlformats.org/officeDocument/2006/relationships" id="259" r:id="R7b0304f216ca4843"/>
    <p:sldId xmlns:r="http://schemas.openxmlformats.org/officeDocument/2006/relationships" id="260" r:id="R1dc2ad6e7b414c8b"/>
    <p:sldId xmlns:r="http://schemas.openxmlformats.org/officeDocument/2006/relationships" id="261" r:id="R2e71695449ad42f6"/>
    <p:sldId xmlns:r="http://schemas.openxmlformats.org/officeDocument/2006/relationships" id="262" r:id="Rba6aa266812a40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02c8cf9894a02" /><Relationship Type="http://schemas.openxmlformats.org/officeDocument/2006/relationships/slide" Target="/ppt/slides/slide1.xml" Id="R7470c09de55a42fb" /><Relationship Type="http://schemas.openxmlformats.org/officeDocument/2006/relationships/slide" Target="/ppt/slides/slide2.xml" Id="R2aaf4e5d76ba4836" /><Relationship Type="http://schemas.openxmlformats.org/officeDocument/2006/relationships/slide" Target="/ppt/slides/slide3.xml" Id="Rfb30dd0b3001499f" /><Relationship Type="http://schemas.openxmlformats.org/officeDocument/2006/relationships/slide" Target="/ppt/slides/slide4.xml" Id="R7b0304f216ca4843" /><Relationship Type="http://schemas.openxmlformats.org/officeDocument/2006/relationships/slide" Target="/ppt/slides/slide5.xml" Id="R1dc2ad6e7b414c8b" /><Relationship Type="http://schemas.openxmlformats.org/officeDocument/2006/relationships/slide" Target="/ppt/slides/slide6.xml" Id="R2e71695449ad42f6" /><Relationship Type="http://schemas.openxmlformats.org/officeDocument/2006/relationships/slide" Target="/ppt/slides/slide7.xml" Id="Rba6aa266812a40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0d5a3489146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54a2de4ba41ba" /><Relationship Type="http://schemas.openxmlformats.org/officeDocument/2006/relationships/theme" Target="/ppt/slideMasters/theme/theme1.xml" Id="R0f76d10a817b4f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e54a2de4ba41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359c93ea3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438cb9ed340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13359673e40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1c57ddac3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ccba5c677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ffa7173d42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354fbde99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CABUSI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CABUSI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268 687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19 351 523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19 372 417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BUCH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Sivertsen, Aunevegen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825 529 322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CABUSI AS</a:t>
            </a:r>
          </a:p>
        </p:txBody>
      </p:sp>
    </p:spTree>
  </p:cSld>
  <p:clrMapOvr>
    <a:masterClrMapping xmlns:a="http://schemas.openxmlformats.org/drawingml/2006/main"/>
  </p:clrMapOvr>
</p:sld>
</file>