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6c2f730a1248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a644b4d280486c"/>
  </p:sldMasterIdLst>
  <p:sldIdLst>
    <p:sldId xmlns:r="http://schemas.openxmlformats.org/officeDocument/2006/relationships" id="256" r:id="Rc05c23eb577e4df3"/>
    <p:sldId xmlns:r="http://schemas.openxmlformats.org/officeDocument/2006/relationships" id="257" r:id="Rd4d21a389ba649b1"/>
    <p:sldId xmlns:r="http://schemas.openxmlformats.org/officeDocument/2006/relationships" id="258" r:id="R8c638461e5ca4ad9"/>
    <p:sldId xmlns:r="http://schemas.openxmlformats.org/officeDocument/2006/relationships" id="259" r:id="R36a7d23f429a4648"/>
    <p:sldId xmlns:r="http://schemas.openxmlformats.org/officeDocument/2006/relationships" id="260" r:id="R5b7a53578f424ab9"/>
    <p:sldId xmlns:r="http://schemas.openxmlformats.org/officeDocument/2006/relationships" id="261" r:id="Rf0e138ea3101411e"/>
    <p:sldId xmlns:r="http://schemas.openxmlformats.org/officeDocument/2006/relationships" id="262" r:id="R0b9c4963a8ac47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a644b4d280486c" /><Relationship Type="http://schemas.openxmlformats.org/officeDocument/2006/relationships/slide" Target="/ppt/slides/slide1.xml" Id="Rc05c23eb577e4df3" /><Relationship Type="http://schemas.openxmlformats.org/officeDocument/2006/relationships/slide" Target="/ppt/slides/slide2.xml" Id="Rd4d21a389ba649b1" /><Relationship Type="http://schemas.openxmlformats.org/officeDocument/2006/relationships/slide" Target="/ppt/slides/slide3.xml" Id="R8c638461e5ca4ad9" /><Relationship Type="http://schemas.openxmlformats.org/officeDocument/2006/relationships/slide" Target="/ppt/slides/slide4.xml" Id="R36a7d23f429a4648" /><Relationship Type="http://schemas.openxmlformats.org/officeDocument/2006/relationships/slide" Target="/ppt/slides/slide5.xml" Id="R5b7a53578f424ab9" /><Relationship Type="http://schemas.openxmlformats.org/officeDocument/2006/relationships/slide" Target="/ppt/slides/slide6.xml" Id="Rf0e138ea3101411e" /><Relationship Type="http://schemas.openxmlformats.org/officeDocument/2006/relationships/slide" Target="/ppt/slides/slide7.xml" Id="R0b9c4963a8ac47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b761a3fa4744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d12c2d84c4b78" /><Relationship Type="http://schemas.openxmlformats.org/officeDocument/2006/relationships/theme" Target="/ppt/slideMasters/theme/theme1.xml" Id="R0f4ccb32a5a145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7d12c2d84c4b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f2fe3870e4b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61dc69a6446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ca0757c7948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574a13b6140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4d697c0ac47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632dcb37f49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ac812159a4d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HASK AS ble etablert [år] og holder til i Nedre Vats.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488 460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985 050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985 050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HALDOR SKARE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Halldor Skare, Eidevegen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5578 Nedre Vats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825 440 402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 AS</a:t>
            </a:r>
          </a:p>
        </p:txBody>
      </p:sp>
    </p:spTree>
  </p:cSld>
  <p:clrMapOvr>
    <a:masterClrMapping xmlns:a="http://schemas.openxmlformats.org/drawingml/2006/main"/>
  </p:clrMapOvr>
</p:sld>
</file>