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b5c328db99e428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451ee1205444e6b"/>
  </p:sldMasterIdLst>
  <p:sldIdLst>
    <p:sldId xmlns:r="http://schemas.openxmlformats.org/officeDocument/2006/relationships" id="256" r:id="R1fb65f12004b4dc2"/>
    <p:sldId xmlns:r="http://schemas.openxmlformats.org/officeDocument/2006/relationships" id="257" r:id="Rc471ea6492ec42d6"/>
    <p:sldId xmlns:r="http://schemas.openxmlformats.org/officeDocument/2006/relationships" id="258" r:id="R004a529deab74a2c"/>
    <p:sldId xmlns:r="http://schemas.openxmlformats.org/officeDocument/2006/relationships" id="259" r:id="Rebede73cef7743de"/>
    <p:sldId xmlns:r="http://schemas.openxmlformats.org/officeDocument/2006/relationships" id="260" r:id="Re61fab7fbfa34ecb"/>
    <p:sldId xmlns:r="http://schemas.openxmlformats.org/officeDocument/2006/relationships" id="261" r:id="R9645e5f57e504fc1"/>
    <p:sldId xmlns:r="http://schemas.openxmlformats.org/officeDocument/2006/relationships" id="262" r:id="R701b4c3afd05474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51ee1205444e6b" /><Relationship Type="http://schemas.openxmlformats.org/officeDocument/2006/relationships/slide" Target="/ppt/slides/slide1.xml" Id="R1fb65f12004b4dc2" /><Relationship Type="http://schemas.openxmlformats.org/officeDocument/2006/relationships/slide" Target="/ppt/slides/slide2.xml" Id="Rc471ea6492ec42d6" /><Relationship Type="http://schemas.openxmlformats.org/officeDocument/2006/relationships/slide" Target="/ppt/slides/slide3.xml" Id="R004a529deab74a2c" /><Relationship Type="http://schemas.openxmlformats.org/officeDocument/2006/relationships/slide" Target="/ppt/slides/slide4.xml" Id="Rebede73cef7743de" /><Relationship Type="http://schemas.openxmlformats.org/officeDocument/2006/relationships/slide" Target="/ppt/slides/slide5.xml" Id="Re61fab7fbfa34ecb" /><Relationship Type="http://schemas.openxmlformats.org/officeDocument/2006/relationships/slide" Target="/ppt/slides/slide6.xml" Id="R9645e5f57e504fc1" /><Relationship Type="http://schemas.openxmlformats.org/officeDocument/2006/relationships/slide" Target="/ppt/slides/slide7.xml" Id="R701b4c3afd05474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5ab3a74a8464d6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642cd2c7ea4996" /><Relationship Type="http://schemas.openxmlformats.org/officeDocument/2006/relationships/theme" Target="/ppt/slideMasters/theme/theme1.xml" Id="R378a00ef490c4ad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2642cd2c7ea499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7ec8feb95e49f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a65c7181f741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5476a032c44db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e3797222ee49f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9103e8cae2412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4de06900c9451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92b8ff6fc648f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GETZ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GETZ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GETZ INVEST AS ble etablert [år] og holder til i Levanger.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GETZ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GETZ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GETZ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878 221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842 876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830 863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2 563 307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2 583 551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GETZ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ANDREA LANGE GETZ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GETZ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Kleivstuvegen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7607 Levanger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825 274 502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GETZ INVEST AS</a:t>
            </a:r>
          </a:p>
        </p:txBody>
      </p:sp>
    </p:spTree>
  </p:cSld>
  <p:clrMapOvr>
    <a:masterClrMapping xmlns:a="http://schemas.openxmlformats.org/drawingml/2006/main"/>
  </p:clrMapOvr>
</p:sld>
</file>