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f850d1886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df29300854006"/>
  </p:sldMasterIdLst>
  <p:sldIdLst>
    <p:sldId xmlns:r="http://schemas.openxmlformats.org/officeDocument/2006/relationships" id="256" r:id="Rb883d8ac10bc41cf"/>
    <p:sldId xmlns:r="http://schemas.openxmlformats.org/officeDocument/2006/relationships" id="257" r:id="R635389ebebe04bc0"/>
    <p:sldId xmlns:r="http://schemas.openxmlformats.org/officeDocument/2006/relationships" id="258" r:id="R872b217388ab4736"/>
    <p:sldId xmlns:r="http://schemas.openxmlformats.org/officeDocument/2006/relationships" id="259" r:id="Rc4078b6848c34bc0"/>
    <p:sldId xmlns:r="http://schemas.openxmlformats.org/officeDocument/2006/relationships" id="260" r:id="R8846298b29e24752"/>
    <p:sldId xmlns:r="http://schemas.openxmlformats.org/officeDocument/2006/relationships" id="261" r:id="Refdd7f9a0fb94145"/>
    <p:sldId xmlns:r="http://schemas.openxmlformats.org/officeDocument/2006/relationships" id="262" r:id="Rcbf1c405f645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df29300854006" /><Relationship Type="http://schemas.openxmlformats.org/officeDocument/2006/relationships/slide" Target="/ppt/slides/slide1.xml" Id="Rb883d8ac10bc41cf" /><Relationship Type="http://schemas.openxmlformats.org/officeDocument/2006/relationships/slide" Target="/ppt/slides/slide2.xml" Id="R635389ebebe04bc0" /><Relationship Type="http://schemas.openxmlformats.org/officeDocument/2006/relationships/slide" Target="/ppt/slides/slide3.xml" Id="R872b217388ab4736" /><Relationship Type="http://schemas.openxmlformats.org/officeDocument/2006/relationships/slide" Target="/ppt/slides/slide4.xml" Id="Rc4078b6848c34bc0" /><Relationship Type="http://schemas.openxmlformats.org/officeDocument/2006/relationships/slide" Target="/ppt/slides/slide5.xml" Id="R8846298b29e24752" /><Relationship Type="http://schemas.openxmlformats.org/officeDocument/2006/relationships/slide" Target="/ppt/slides/slide6.xml" Id="Refdd7f9a0fb94145" /><Relationship Type="http://schemas.openxmlformats.org/officeDocument/2006/relationships/slide" Target="/ppt/slides/slide7.xml" Id="Rcbf1c405f645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4804b58c444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5b3d45d584bec" /><Relationship Type="http://schemas.openxmlformats.org/officeDocument/2006/relationships/theme" Target="/ppt/slideMasters/theme/theme1.xml" Id="Rb1f6b7778f86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75b3d45d58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d68d85864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170e8d39b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6074c46a34f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df5f6523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48a2bbcf5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69a94a2544f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324c7a0b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STOKMO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STOKMO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Tempelhaugen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8660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825 182 802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STOKMO INVEST AS</a:t>
            </a:r>
          </a:p>
        </p:txBody>
      </p:sp>
    </p:spTree>
  </p:cSld>
  <p:clrMapOvr>
    <a:masterClrMapping xmlns:a="http://schemas.openxmlformats.org/drawingml/2006/main"/>
  </p:clrMapOvr>
</p:sld>
</file>