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a06c6689c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9563177b7407e"/>
  </p:sldMasterIdLst>
  <p:sldIdLst>
    <p:sldId xmlns:r="http://schemas.openxmlformats.org/officeDocument/2006/relationships" id="256" r:id="R35d3fd9942d9449d"/>
    <p:sldId xmlns:r="http://schemas.openxmlformats.org/officeDocument/2006/relationships" id="257" r:id="R1b3277a6811d4f6d"/>
    <p:sldId xmlns:r="http://schemas.openxmlformats.org/officeDocument/2006/relationships" id="258" r:id="R78f33feac98d4cdd"/>
    <p:sldId xmlns:r="http://schemas.openxmlformats.org/officeDocument/2006/relationships" id="259" r:id="R875c0ad2b4bb444a"/>
    <p:sldId xmlns:r="http://schemas.openxmlformats.org/officeDocument/2006/relationships" id="260" r:id="R1f0a166c2253440e"/>
    <p:sldId xmlns:r="http://schemas.openxmlformats.org/officeDocument/2006/relationships" id="261" r:id="R3fc4b0f72a024969"/>
    <p:sldId xmlns:r="http://schemas.openxmlformats.org/officeDocument/2006/relationships" id="262" r:id="R5f310724af53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9563177b7407e" /><Relationship Type="http://schemas.openxmlformats.org/officeDocument/2006/relationships/slide" Target="/ppt/slides/slide1.xml" Id="R35d3fd9942d9449d" /><Relationship Type="http://schemas.openxmlformats.org/officeDocument/2006/relationships/slide" Target="/ppt/slides/slide2.xml" Id="R1b3277a6811d4f6d" /><Relationship Type="http://schemas.openxmlformats.org/officeDocument/2006/relationships/slide" Target="/ppt/slides/slide3.xml" Id="R78f33feac98d4cdd" /><Relationship Type="http://schemas.openxmlformats.org/officeDocument/2006/relationships/slide" Target="/ppt/slides/slide4.xml" Id="R875c0ad2b4bb444a" /><Relationship Type="http://schemas.openxmlformats.org/officeDocument/2006/relationships/slide" Target="/ppt/slides/slide5.xml" Id="R1f0a166c2253440e" /><Relationship Type="http://schemas.openxmlformats.org/officeDocument/2006/relationships/slide" Target="/ppt/slides/slide6.xml" Id="R3fc4b0f72a024969" /><Relationship Type="http://schemas.openxmlformats.org/officeDocument/2006/relationships/slide" Target="/ppt/slides/slide7.xml" Id="R5f310724af53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076c2f75e4c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922a7e044a99" /><Relationship Type="http://schemas.openxmlformats.org/officeDocument/2006/relationships/theme" Target="/ppt/slideMasters/theme/theme1.xml" Id="R17b6af9af50c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1922a7e04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18a3af4f1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a0e33d2fd44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25c5bf78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93781e8c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d7130cb0e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aedf06550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ad3d8a193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HANDVERKAR BJ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HANDVERKAR BJ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238 233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ANDRIUS BAJORAS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Kviteluren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824 845 352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HANDVERKAR BJ AS</a:t>
            </a:r>
          </a:p>
        </p:txBody>
      </p:sp>
    </p:spTree>
  </p:cSld>
  <p:clrMapOvr>
    <a:masterClrMapping xmlns:a="http://schemas.openxmlformats.org/drawingml/2006/main"/>
  </p:clrMapOvr>
</p:sld>
</file>