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2a8484c92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6769b45e646a0"/>
  </p:sldMasterIdLst>
  <p:sldIdLst>
    <p:sldId xmlns:r="http://schemas.openxmlformats.org/officeDocument/2006/relationships" id="256" r:id="R8cc3482aad1f4dc4"/>
    <p:sldId xmlns:r="http://schemas.openxmlformats.org/officeDocument/2006/relationships" id="257" r:id="R4bafcd15cf644d5b"/>
    <p:sldId xmlns:r="http://schemas.openxmlformats.org/officeDocument/2006/relationships" id="258" r:id="R2ea1875ebe3d4494"/>
    <p:sldId xmlns:r="http://schemas.openxmlformats.org/officeDocument/2006/relationships" id="259" r:id="Rdfe33b0a7eaf4e4e"/>
    <p:sldId xmlns:r="http://schemas.openxmlformats.org/officeDocument/2006/relationships" id="260" r:id="Rcd02593e59054c66"/>
    <p:sldId xmlns:r="http://schemas.openxmlformats.org/officeDocument/2006/relationships" id="261" r:id="R4ba094534b324d7e"/>
    <p:sldId xmlns:r="http://schemas.openxmlformats.org/officeDocument/2006/relationships" id="262" r:id="R35335c66bc75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6769b45e646a0" /><Relationship Type="http://schemas.openxmlformats.org/officeDocument/2006/relationships/slide" Target="/ppt/slides/slide1.xml" Id="R8cc3482aad1f4dc4" /><Relationship Type="http://schemas.openxmlformats.org/officeDocument/2006/relationships/slide" Target="/ppt/slides/slide2.xml" Id="R4bafcd15cf644d5b" /><Relationship Type="http://schemas.openxmlformats.org/officeDocument/2006/relationships/slide" Target="/ppt/slides/slide3.xml" Id="R2ea1875ebe3d4494" /><Relationship Type="http://schemas.openxmlformats.org/officeDocument/2006/relationships/slide" Target="/ppt/slides/slide4.xml" Id="Rdfe33b0a7eaf4e4e" /><Relationship Type="http://schemas.openxmlformats.org/officeDocument/2006/relationships/slide" Target="/ppt/slides/slide5.xml" Id="Rcd02593e59054c66" /><Relationship Type="http://schemas.openxmlformats.org/officeDocument/2006/relationships/slide" Target="/ppt/slides/slide6.xml" Id="R4ba094534b324d7e" /><Relationship Type="http://schemas.openxmlformats.org/officeDocument/2006/relationships/slide" Target="/ppt/slides/slide7.xml" Id="R35335c66bc75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1015b82a4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1056423294d88" /><Relationship Type="http://schemas.openxmlformats.org/officeDocument/2006/relationships/theme" Target="/ppt/slideMasters/theme/theme1.xml" Id="R2456305683b2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105642329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95fc043a7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c6e51b6f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790f2c0e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4581cbc6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9fc97f8a8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03b9ef39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49bb2e456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51 267 688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23 546 322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789 436 914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1 190 450 934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824 783 802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