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5763ea662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9affc6e6c4ac6"/>
  </p:sldMasterIdLst>
  <p:sldIdLst>
    <p:sldId xmlns:r="http://schemas.openxmlformats.org/officeDocument/2006/relationships" id="256" r:id="Rc87b646c10794d84"/>
    <p:sldId xmlns:r="http://schemas.openxmlformats.org/officeDocument/2006/relationships" id="257" r:id="R9e4e9b9110d14b8c"/>
    <p:sldId xmlns:r="http://schemas.openxmlformats.org/officeDocument/2006/relationships" id="258" r:id="R5c8d00a986824a21"/>
    <p:sldId xmlns:r="http://schemas.openxmlformats.org/officeDocument/2006/relationships" id="259" r:id="R8cb072db311e4c97"/>
    <p:sldId xmlns:r="http://schemas.openxmlformats.org/officeDocument/2006/relationships" id="260" r:id="R5a680b34ab6247c4"/>
    <p:sldId xmlns:r="http://schemas.openxmlformats.org/officeDocument/2006/relationships" id="261" r:id="Rc12d137200174c47"/>
    <p:sldId xmlns:r="http://schemas.openxmlformats.org/officeDocument/2006/relationships" id="262" r:id="Rab2343c5189c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9affc6e6c4ac6" /><Relationship Type="http://schemas.openxmlformats.org/officeDocument/2006/relationships/slide" Target="/ppt/slides/slide1.xml" Id="Rc87b646c10794d84" /><Relationship Type="http://schemas.openxmlformats.org/officeDocument/2006/relationships/slide" Target="/ppt/slides/slide2.xml" Id="R9e4e9b9110d14b8c" /><Relationship Type="http://schemas.openxmlformats.org/officeDocument/2006/relationships/slide" Target="/ppt/slides/slide3.xml" Id="R5c8d00a986824a21" /><Relationship Type="http://schemas.openxmlformats.org/officeDocument/2006/relationships/slide" Target="/ppt/slides/slide4.xml" Id="R8cb072db311e4c97" /><Relationship Type="http://schemas.openxmlformats.org/officeDocument/2006/relationships/slide" Target="/ppt/slides/slide5.xml" Id="R5a680b34ab6247c4" /><Relationship Type="http://schemas.openxmlformats.org/officeDocument/2006/relationships/slide" Target="/ppt/slides/slide6.xml" Id="Rc12d137200174c47" /><Relationship Type="http://schemas.openxmlformats.org/officeDocument/2006/relationships/slide" Target="/ppt/slides/slide7.xml" Id="Rab2343c5189c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b641f35ff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7bf989de044fb" /><Relationship Type="http://schemas.openxmlformats.org/officeDocument/2006/relationships/theme" Target="/ppt/slideMasters/theme/theme1.xml" Id="Rd497a33085f2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7bf989de0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246339a9e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cc2de27f5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d0bcafe56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42bc5d3a6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a1043088b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2262ed10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9d3dcca9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SNØRTELAND OLAV DALTVEIT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