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3698c76e2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c6bfc97134236"/>
  </p:sldMasterIdLst>
  <p:sldIdLst>
    <p:sldId xmlns:r="http://schemas.openxmlformats.org/officeDocument/2006/relationships" id="256" r:id="R5c8bda08792f454a"/>
    <p:sldId xmlns:r="http://schemas.openxmlformats.org/officeDocument/2006/relationships" id="257" r:id="R89d436df163749aa"/>
    <p:sldId xmlns:r="http://schemas.openxmlformats.org/officeDocument/2006/relationships" id="258" r:id="Rbca57adcd97f464f"/>
    <p:sldId xmlns:r="http://schemas.openxmlformats.org/officeDocument/2006/relationships" id="259" r:id="Rb593976b0f9e4c8a"/>
    <p:sldId xmlns:r="http://schemas.openxmlformats.org/officeDocument/2006/relationships" id="260" r:id="R95d7d0a55e3449fc"/>
    <p:sldId xmlns:r="http://schemas.openxmlformats.org/officeDocument/2006/relationships" id="261" r:id="R867aa9ceba1f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c6bfc97134236" /><Relationship Type="http://schemas.openxmlformats.org/officeDocument/2006/relationships/slide" Target="/ppt/slides/slide1.xml" Id="R5c8bda08792f454a" /><Relationship Type="http://schemas.openxmlformats.org/officeDocument/2006/relationships/slide" Target="/ppt/slides/slide2.xml" Id="R89d436df163749aa" /><Relationship Type="http://schemas.openxmlformats.org/officeDocument/2006/relationships/slide" Target="/ppt/slides/slide3.xml" Id="Rbca57adcd97f464f" /><Relationship Type="http://schemas.openxmlformats.org/officeDocument/2006/relationships/slide" Target="/ppt/slides/slide4.xml" Id="Rb593976b0f9e4c8a" /><Relationship Type="http://schemas.openxmlformats.org/officeDocument/2006/relationships/slide" Target="/ppt/slides/slide5.xml" Id="R95d7d0a55e3449fc" /><Relationship Type="http://schemas.openxmlformats.org/officeDocument/2006/relationships/slide" Target="/ppt/slides/slide6.xml" Id="R867aa9ceba1f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b39d65c6e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18354c0344460" /><Relationship Type="http://schemas.openxmlformats.org/officeDocument/2006/relationships/theme" Target="/ppt/slideMasters/theme/theme1.xml" Id="R55490351b966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c18354c034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65b1a68d1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10f9d6e9f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007448b4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a3cbd89a44e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3bb01c17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9324a4121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DALSNØ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Snørteland, Wessels gate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824 708 312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