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99c3d99d8247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b8bdd522194f89"/>
  </p:sldMasterIdLst>
  <p:sldIdLst>
    <p:sldId xmlns:r="http://schemas.openxmlformats.org/officeDocument/2006/relationships" id="256" r:id="Rbef1087e01f2497d"/>
    <p:sldId xmlns:r="http://schemas.openxmlformats.org/officeDocument/2006/relationships" id="257" r:id="R32969ad64ba64805"/>
    <p:sldId xmlns:r="http://schemas.openxmlformats.org/officeDocument/2006/relationships" id="258" r:id="Re54fe8e836224521"/>
    <p:sldId xmlns:r="http://schemas.openxmlformats.org/officeDocument/2006/relationships" id="259" r:id="R21962b1400014704"/>
    <p:sldId xmlns:r="http://schemas.openxmlformats.org/officeDocument/2006/relationships" id="260" r:id="R0090b0a2a0994a0b"/>
    <p:sldId xmlns:r="http://schemas.openxmlformats.org/officeDocument/2006/relationships" id="261" r:id="R6e38bcf441034c59"/>
    <p:sldId xmlns:r="http://schemas.openxmlformats.org/officeDocument/2006/relationships" id="262" r:id="R7d09b897fa484d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8bdd522194f89" /><Relationship Type="http://schemas.openxmlformats.org/officeDocument/2006/relationships/slide" Target="/ppt/slides/slide1.xml" Id="Rbef1087e01f2497d" /><Relationship Type="http://schemas.openxmlformats.org/officeDocument/2006/relationships/slide" Target="/ppt/slides/slide2.xml" Id="R32969ad64ba64805" /><Relationship Type="http://schemas.openxmlformats.org/officeDocument/2006/relationships/slide" Target="/ppt/slides/slide3.xml" Id="Re54fe8e836224521" /><Relationship Type="http://schemas.openxmlformats.org/officeDocument/2006/relationships/slide" Target="/ppt/slides/slide4.xml" Id="R21962b1400014704" /><Relationship Type="http://schemas.openxmlformats.org/officeDocument/2006/relationships/slide" Target="/ppt/slides/slide5.xml" Id="R0090b0a2a0994a0b" /><Relationship Type="http://schemas.openxmlformats.org/officeDocument/2006/relationships/slide" Target="/ppt/slides/slide6.xml" Id="R6e38bcf441034c59" /><Relationship Type="http://schemas.openxmlformats.org/officeDocument/2006/relationships/slide" Target="/ppt/slides/slide7.xml" Id="R7d09b897fa484d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68e504f3948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ad15e68c04997" /><Relationship Type="http://schemas.openxmlformats.org/officeDocument/2006/relationships/theme" Target="/ppt/slideMasters/theme/theme1.xml" Id="R178a8d586ac3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8ad15e68c049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906e61c8b4f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93818ac5d4d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60ef0c6ff4e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977bde1644c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051edaea6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97288501e4a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813eedcfe47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5 799 322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341 447 078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364 997 825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VISDOMMEN KAPITAL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824 587 892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