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b1467d969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4dbc747744124"/>
  </p:sldMasterIdLst>
  <p:sldIdLst>
    <p:sldId xmlns:r="http://schemas.openxmlformats.org/officeDocument/2006/relationships" id="256" r:id="R09398a7376ea4f69"/>
    <p:sldId xmlns:r="http://schemas.openxmlformats.org/officeDocument/2006/relationships" id="257" r:id="Re1b1d9ceb8b645d3"/>
    <p:sldId xmlns:r="http://schemas.openxmlformats.org/officeDocument/2006/relationships" id="258" r:id="R4178f5463a4a4c2d"/>
    <p:sldId xmlns:r="http://schemas.openxmlformats.org/officeDocument/2006/relationships" id="259" r:id="R16d7d38349034432"/>
    <p:sldId xmlns:r="http://schemas.openxmlformats.org/officeDocument/2006/relationships" id="260" r:id="R7a3c20fb087647e6"/>
    <p:sldId xmlns:r="http://schemas.openxmlformats.org/officeDocument/2006/relationships" id="261" r:id="R43291a605030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4dbc747744124" /><Relationship Type="http://schemas.openxmlformats.org/officeDocument/2006/relationships/slide" Target="/ppt/slides/slide1.xml" Id="R09398a7376ea4f69" /><Relationship Type="http://schemas.openxmlformats.org/officeDocument/2006/relationships/slide" Target="/ppt/slides/slide2.xml" Id="Re1b1d9ceb8b645d3" /><Relationship Type="http://schemas.openxmlformats.org/officeDocument/2006/relationships/slide" Target="/ppt/slides/slide3.xml" Id="R4178f5463a4a4c2d" /><Relationship Type="http://schemas.openxmlformats.org/officeDocument/2006/relationships/slide" Target="/ppt/slides/slide4.xml" Id="R16d7d38349034432" /><Relationship Type="http://schemas.openxmlformats.org/officeDocument/2006/relationships/slide" Target="/ppt/slides/slide5.xml" Id="R7a3c20fb087647e6" /><Relationship Type="http://schemas.openxmlformats.org/officeDocument/2006/relationships/slide" Target="/ppt/slides/slide6.xml" Id="R43291a605030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210aa5426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6fc4c56ef41fc" /><Relationship Type="http://schemas.openxmlformats.org/officeDocument/2006/relationships/theme" Target="/ppt/slideMasters/theme/theme1.xml" Id="R1e6663a7d2fc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6fc4c56ef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1ab06a7e84e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3082a4eaa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073f70742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a5476099f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399dba30a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004360994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