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d0ee1e25a40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6d82dc8ee4667"/>
  </p:sldMasterIdLst>
  <p:sldIdLst>
    <p:sldId xmlns:r="http://schemas.openxmlformats.org/officeDocument/2006/relationships" id="256" r:id="R84ddccf877514a41"/>
    <p:sldId xmlns:r="http://schemas.openxmlformats.org/officeDocument/2006/relationships" id="257" r:id="Rdd8708a048434ad0"/>
    <p:sldId xmlns:r="http://schemas.openxmlformats.org/officeDocument/2006/relationships" id="258" r:id="R4067f5c960de4e3d"/>
    <p:sldId xmlns:r="http://schemas.openxmlformats.org/officeDocument/2006/relationships" id="259" r:id="R1bd28d4a0e3d4510"/>
    <p:sldId xmlns:r="http://schemas.openxmlformats.org/officeDocument/2006/relationships" id="260" r:id="R66219234fc644980"/>
    <p:sldId xmlns:r="http://schemas.openxmlformats.org/officeDocument/2006/relationships" id="261" r:id="Rc94898cf8d0c4c35"/>
    <p:sldId xmlns:r="http://schemas.openxmlformats.org/officeDocument/2006/relationships" id="262" r:id="R926329283c85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6d82dc8ee4667" /><Relationship Type="http://schemas.openxmlformats.org/officeDocument/2006/relationships/slide" Target="/ppt/slides/slide1.xml" Id="R84ddccf877514a41" /><Relationship Type="http://schemas.openxmlformats.org/officeDocument/2006/relationships/slide" Target="/ppt/slides/slide2.xml" Id="Rdd8708a048434ad0" /><Relationship Type="http://schemas.openxmlformats.org/officeDocument/2006/relationships/slide" Target="/ppt/slides/slide3.xml" Id="R4067f5c960de4e3d" /><Relationship Type="http://schemas.openxmlformats.org/officeDocument/2006/relationships/slide" Target="/ppt/slides/slide4.xml" Id="R1bd28d4a0e3d4510" /><Relationship Type="http://schemas.openxmlformats.org/officeDocument/2006/relationships/slide" Target="/ppt/slides/slide5.xml" Id="R66219234fc644980" /><Relationship Type="http://schemas.openxmlformats.org/officeDocument/2006/relationships/slide" Target="/ppt/slides/slide6.xml" Id="Rc94898cf8d0c4c35" /><Relationship Type="http://schemas.openxmlformats.org/officeDocument/2006/relationships/slide" Target="/ppt/slides/slide7.xml" Id="R926329283c85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211dba6d446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f6bcefb10449c" /><Relationship Type="http://schemas.openxmlformats.org/officeDocument/2006/relationships/theme" Target="/ppt/slideMasters/theme/theme1.xml" Id="R90a5388a2fce4a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df6bcefb1044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dbc4f2424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6491a38354f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ec3d54b7b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dd3896849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0c1c1b541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df296c06346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f7ea1835d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S.CARLSEN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S.CARLSEN HOLDING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Tåjeveien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824 533 482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