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b24ac285c743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16bc34830a4a95"/>
  </p:sldMasterIdLst>
  <p:sldIdLst>
    <p:sldId xmlns:r="http://schemas.openxmlformats.org/officeDocument/2006/relationships" id="256" r:id="R4892dd3dd3044a57"/>
    <p:sldId xmlns:r="http://schemas.openxmlformats.org/officeDocument/2006/relationships" id="257" r:id="R87082c1d86384aa5"/>
    <p:sldId xmlns:r="http://schemas.openxmlformats.org/officeDocument/2006/relationships" id="258" r:id="Rf389cd18a2f44288"/>
    <p:sldId xmlns:r="http://schemas.openxmlformats.org/officeDocument/2006/relationships" id="259" r:id="R1259f81ac7034b44"/>
    <p:sldId xmlns:r="http://schemas.openxmlformats.org/officeDocument/2006/relationships" id="260" r:id="Rf961f785dd2a465b"/>
    <p:sldId xmlns:r="http://schemas.openxmlformats.org/officeDocument/2006/relationships" id="261" r:id="R9f3dfcb6cd30424e"/>
    <p:sldId xmlns:r="http://schemas.openxmlformats.org/officeDocument/2006/relationships" id="262" r:id="Rc1b46d1e56244b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16bc34830a4a95" /><Relationship Type="http://schemas.openxmlformats.org/officeDocument/2006/relationships/slide" Target="/ppt/slides/slide1.xml" Id="R4892dd3dd3044a57" /><Relationship Type="http://schemas.openxmlformats.org/officeDocument/2006/relationships/slide" Target="/ppt/slides/slide2.xml" Id="R87082c1d86384aa5" /><Relationship Type="http://schemas.openxmlformats.org/officeDocument/2006/relationships/slide" Target="/ppt/slides/slide3.xml" Id="Rf389cd18a2f44288" /><Relationship Type="http://schemas.openxmlformats.org/officeDocument/2006/relationships/slide" Target="/ppt/slides/slide4.xml" Id="R1259f81ac7034b44" /><Relationship Type="http://schemas.openxmlformats.org/officeDocument/2006/relationships/slide" Target="/ppt/slides/slide5.xml" Id="Rf961f785dd2a465b" /><Relationship Type="http://schemas.openxmlformats.org/officeDocument/2006/relationships/slide" Target="/ppt/slides/slide6.xml" Id="R9f3dfcb6cd30424e" /><Relationship Type="http://schemas.openxmlformats.org/officeDocument/2006/relationships/slide" Target="/ppt/slides/slide7.xml" Id="Rc1b46d1e56244b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fa2c7e74d47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c09c8d1184141" /><Relationship Type="http://schemas.openxmlformats.org/officeDocument/2006/relationships/theme" Target="/ppt/slideMasters/theme/theme1.xml" Id="R7b774789af7142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4c09c8d11841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1f2b27b1440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e6616c07e4d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cfe0001e942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b8639994041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62633b1a548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7b7856bec48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f8387464b40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ARWI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ARWI BYGGSERVICE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354 321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−117 212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PAWEL WIECEK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824 512 752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ARWI BYGGSERVICE AS</a:t>
            </a:r>
          </a:p>
        </p:txBody>
      </p:sp>
    </p:spTree>
  </p:cSld>
  <p:clrMapOvr>
    <a:masterClrMapping xmlns:a="http://schemas.openxmlformats.org/drawingml/2006/main"/>
  </p:clrMapOvr>
</p:sld>
</file>