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9792b4008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46effd89048bd"/>
  </p:sldMasterIdLst>
  <p:sldIdLst>
    <p:sldId xmlns:r="http://schemas.openxmlformats.org/officeDocument/2006/relationships" id="256" r:id="Rea440de4c10d4c28"/>
    <p:sldId xmlns:r="http://schemas.openxmlformats.org/officeDocument/2006/relationships" id="257" r:id="R6aa01666f9a9413e"/>
    <p:sldId xmlns:r="http://schemas.openxmlformats.org/officeDocument/2006/relationships" id="258" r:id="Rf0702db586394219"/>
    <p:sldId xmlns:r="http://schemas.openxmlformats.org/officeDocument/2006/relationships" id="259" r:id="R0f70c70f8e89454d"/>
    <p:sldId xmlns:r="http://schemas.openxmlformats.org/officeDocument/2006/relationships" id="260" r:id="Raa69924155224502"/>
    <p:sldId xmlns:r="http://schemas.openxmlformats.org/officeDocument/2006/relationships" id="261" r:id="R9299d03d7be542c5"/>
    <p:sldId xmlns:r="http://schemas.openxmlformats.org/officeDocument/2006/relationships" id="262" r:id="Rde05d555d902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46effd89048bd" /><Relationship Type="http://schemas.openxmlformats.org/officeDocument/2006/relationships/slide" Target="/ppt/slides/slide1.xml" Id="Rea440de4c10d4c28" /><Relationship Type="http://schemas.openxmlformats.org/officeDocument/2006/relationships/slide" Target="/ppt/slides/slide2.xml" Id="R6aa01666f9a9413e" /><Relationship Type="http://schemas.openxmlformats.org/officeDocument/2006/relationships/slide" Target="/ppt/slides/slide3.xml" Id="Rf0702db586394219" /><Relationship Type="http://schemas.openxmlformats.org/officeDocument/2006/relationships/slide" Target="/ppt/slides/slide4.xml" Id="R0f70c70f8e89454d" /><Relationship Type="http://schemas.openxmlformats.org/officeDocument/2006/relationships/slide" Target="/ppt/slides/slide5.xml" Id="Raa69924155224502" /><Relationship Type="http://schemas.openxmlformats.org/officeDocument/2006/relationships/slide" Target="/ppt/slides/slide6.xml" Id="R9299d03d7be542c5" /><Relationship Type="http://schemas.openxmlformats.org/officeDocument/2006/relationships/slide" Target="/ppt/slides/slide7.xml" Id="Rde05d555d902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cb15b67ec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3c8caff204c40" /><Relationship Type="http://schemas.openxmlformats.org/officeDocument/2006/relationships/theme" Target="/ppt/slideMasters/theme/theme1.xml" Id="Ra42e6ca38d08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3c8caff20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05e800a41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eccb9c734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0283dd8b9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2c907e26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2cbfd8b5e49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5b14048d0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8a113ca7f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HAUKANES IRENE EIDE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KVARSNES EMIL ANDREAS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 A. Kvarsnes, Arne Garborgs veg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824 446 822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