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7067f0af1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6aaa4c8ea4651"/>
  </p:sldMasterIdLst>
  <p:sldIdLst>
    <p:sldId xmlns:r="http://schemas.openxmlformats.org/officeDocument/2006/relationships" id="256" r:id="R302110fbafbb4b90"/>
    <p:sldId xmlns:r="http://schemas.openxmlformats.org/officeDocument/2006/relationships" id="257" r:id="R551e7075236d4eac"/>
    <p:sldId xmlns:r="http://schemas.openxmlformats.org/officeDocument/2006/relationships" id="258" r:id="R13e89497fd194934"/>
    <p:sldId xmlns:r="http://schemas.openxmlformats.org/officeDocument/2006/relationships" id="259" r:id="Ra4d61a19a09240d1"/>
    <p:sldId xmlns:r="http://schemas.openxmlformats.org/officeDocument/2006/relationships" id="260" r:id="Re391eb45f1e24f7f"/>
    <p:sldId xmlns:r="http://schemas.openxmlformats.org/officeDocument/2006/relationships" id="261" r:id="R35bf42fb7b664ccb"/>
    <p:sldId xmlns:r="http://schemas.openxmlformats.org/officeDocument/2006/relationships" id="262" r:id="R3f41696292a4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6aaa4c8ea4651" /><Relationship Type="http://schemas.openxmlformats.org/officeDocument/2006/relationships/slide" Target="/ppt/slides/slide1.xml" Id="R302110fbafbb4b90" /><Relationship Type="http://schemas.openxmlformats.org/officeDocument/2006/relationships/slide" Target="/ppt/slides/slide2.xml" Id="R551e7075236d4eac" /><Relationship Type="http://schemas.openxmlformats.org/officeDocument/2006/relationships/slide" Target="/ppt/slides/slide3.xml" Id="R13e89497fd194934" /><Relationship Type="http://schemas.openxmlformats.org/officeDocument/2006/relationships/slide" Target="/ppt/slides/slide4.xml" Id="Ra4d61a19a09240d1" /><Relationship Type="http://schemas.openxmlformats.org/officeDocument/2006/relationships/slide" Target="/ppt/slides/slide5.xml" Id="Re391eb45f1e24f7f" /><Relationship Type="http://schemas.openxmlformats.org/officeDocument/2006/relationships/slide" Target="/ppt/slides/slide6.xml" Id="R35bf42fb7b664ccb" /><Relationship Type="http://schemas.openxmlformats.org/officeDocument/2006/relationships/slide" Target="/ppt/slides/slide7.xml" Id="R3f41696292a4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ca27a27d0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5e62084f4f9f" /><Relationship Type="http://schemas.openxmlformats.org/officeDocument/2006/relationships/theme" Target="/ppt/slideMasters/theme/theme1.xml" Id="Rcd926054251e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a5e62084f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d8e42290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c1574210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15246e14e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f29e492d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ddb94d50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458bd508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aa7167cd9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VALODDO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6 227 644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OLAV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Helgevold Holding AS, 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824 382 212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