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c7c86f218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533ee8b544978"/>
  </p:sldMasterIdLst>
  <p:sldIdLst>
    <p:sldId xmlns:r="http://schemas.openxmlformats.org/officeDocument/2006/relationships" id="256" r:id="Rfcf98549476440c4"/>
    <p:sldId xmlns:r="http://schemas.openxmlformats.org/officeDocument/2006/relationships" id="257" r:id="Ra007eec9b4de4338"/>
    <p:sldId xmlns:r="http://schemas.openxmlformats.org/officeDocument/2006/relationships" id="258" r:id="R567e3f480ae546c3"/>
    <p:sldId xmlns:r="http://schemas.openxmlformats.org/officeDocument/2006/relationships" id="259" r:id="R6eac0deb25b74cce"/>
    <p:sldId xmlns:r="http://schemas.openxmlformats.org/officeDocument/2006/relationships" id="260" r:id="R96ecfef48e8c4660"/>
    <p:sldId xmlns:r="http://schemas.openxmlformats.org/officeDocument/2006/relationships" id="261" r:id="R5f8d5a4488f9491e"/>
    <p:sldId xmlns:r="http://schemas.openxmlformats.org/officeDocument/2006/relationships" id="262" r:id="R2aaca004768d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533ee8b544978" /><Relationship Type="http://schemas.openxmlformats.org/officeDocument/2006/relationships/slide" Target="/ppt/slides/slide1.xml" Id="Rfcf98549476440c4" /><Relationship Type="http://schemas.openxmlformats.org/officeDocument/2006/relationships/slide" Target="/ppt/slides/slide2.xml" Id="Ra007eec9b4de4338" /><Relationship Type="http://schemas.openxmlformats.org/officeDocument/2006/relationships/slide" Target="/ppt/slides/slide3.xml" Id="R567e3f480ae546c3" /><Relationship Type="http://schemas.openxmlformats.org/officeDocument/2006/relationships/slide" Target="/ppt/slides/slide4.xml" Id="R6eac0deb25b74cce" /><Relationship Type="http://schemas.openxmlformats.org/officeDocument/2006/relationships/slide" Target="/ppt/slides/slide5.xml" Id="R96ecfef48e8c4660" /><Relationship Type="http://schemas.openxmlformats.org/officeDocument/2006/relationships/slide" Target="/ppt/slides/slide6.xml" Id="R5f8d5a4488f9491e" /><Relationship Type="http://schemas.openxmlformats.org/officeDocument/2006/relationships/slide" Target="/ppt/slides/slide7.xml" Id="R2aaca004768d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0b942c27145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cc97959904b37" /><Relationship Type="http://schemas.openxmlformats.org/officeDocument/2006/relationships/theme" Target="/ppt/slideMasters/theme/theme1.xml" Id="Rfc562be9ad0540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cc9795990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3e327b62f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1969e91c744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f62f2c87f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50c80d9b0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9bed0ad85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6d499e0fd4f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9cb25b782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ÅSEN &amp; ØVRELID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ÅSEN &amp; ØVRELID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761 629 050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45 040 302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42 660 233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320 085 163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485 683 226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HSI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LAÅ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SSI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ØVRELID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824 377 782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ÅSEN &amp; ØVRELID HOLDING AS</a:t>
            </a:r>
          </a:p>
        </p:txBody>
      </p:sp>
    </p:spTree>
  </p:cSld>
  <p:clrMapOvr>
    <a:masterClrMapping xmlns:a="http://schemas.openxmlformats.org/drawingml/2006/main"/>
  </p:clrMapOvr>
</p:sld>
</file>