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c83cbaa56444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20948454934bd5"/>
  </p:sldMasterIdLst>
  <p:sldIdLst>
    <p:sldId xmlns:r="http://schemas.openxmlformats.org/officeDocument/2006/relationships" id="256" r:id="R7d97a8c286594ea7"/>
    <p:sldId xmlns:r="http://schemas.openxmlformats.org/officeDocument/2006/relationships" id="257" r:id="R762688dc493840e1"/>
    <p:sldId xmlns:r="http://schemas.openxmlformats.org/officeDocument/2006/relationships" id="258" r:id="Rc56892a16f6640f3"/>
    <p:sldId xmlns:r="http://schemas.openxmlformats.org/officeDocument/2006/relationships" id="259" r:id="R8e9569ba79e74a3f"/>
    <p:sldId xmlns:r="http://schemas.openxmlformats.org/officeDocument/2006/relationships" id="260" r:id="Rc0bedfd0c82f457e"/>
    <p:sldId xmlns:r="http://schemas.openxmlformats.org/officeDocument/2006/relationships" id="261" r:id="Rde73018462e04887"/>
    <p:sldId xmlns:r="http://schemas.openxmlformats.org/officeDocument/2006/relationships" id="262" r:id="R7d81e7da2b5946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0948454934bd5" /><Relationship Type="http://schemas.openxmlformats.org/officeDocument/2006/relationships/slide" Target="/ppt/slides/slide1.xml" Id="R7d97a8c286594ea7" /><Relationship Type="http://schemas.openxmlformats.org/officeDocument/2006/relationships/slide" Target="/ppt/slides/slide2.xml" Id="R762688dc493840e1" /><Relationship Type="http://schemas.openxmlformats.org/officeDocument/2006/relationships/slide" Target="/ppt/slides/slide3.xml" Id="Rc56892a16f6640f3" /><Relationship Type="http://schemas.openxmlformats.org/officeDocument/2006/relationships/slide" Target="/ppt/slides/slide4.xml" Id="R8e9569ba79e74a3f" /><Relationship Type="http://schemas.openxmlformats.org/officeDocument/2006/relationships/slide" Target="/ppt/slides/slide5.xml" Id="Rc0bedfd0c82f457e" /><Relationship Type="http://schemas.openxmlformats.org/officeDocument/2006/relationships/slide" Target="/ppt/slides/slide6.xml" Id="Rde73018462e04887" /><Relationship Type="http://schemas.openxmlformats.org/officeDocument/2006/relationships/slide" Target="/ppt/slides/slide7.xml" Id="R7d81e7da2b5946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60c102dc9b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aa3103b1448f1" /><Relationship Type="http://schemas.openxmlformats.org/officeDocument/2006/relationships/theme" Target="/ppt/slideMasters/theme/theme1.xml" Id="R5097a795b3494a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daa3103b1448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c45212b214c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127e989cd47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56ed8493841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c4945e4cb45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059c7f28442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c604a8dfa4c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91e89e50546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N2S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N2S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N2S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N2S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N2S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N2S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115 456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170 402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N2S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NAKKEN STENE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STENE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N2S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Malerhaugveien 2S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824 373 582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N2S INVEST AS</a:t>
            </a:r>
          </a:p>
        </p:txBody>
      </p:sp>
    </p:spTree>
  </p:cSld>
  <p:clrMapOvr>
    <a:masterClrMapping xmlns:a="http://schemas.openxmlformats.org/drawingml/2006/main"/>
  </p:clrMapOvr>
</p:sld>
</file>