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dcbb6108dd47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d7f3debbe045b6"/>
  </p:sldMasterIdLst>
  <p:sldIdLst>
    <p:sldId xmlns:r="http://schemas.openxmlformats.org/officeDocument/2006/relationships" id="256" r:id="R710088d5b82b43f6"/>
    <p:sldId xmlns:r="http://schemas.openxmlformats.org/officeDocument/2006/relationships" id="257" r:id="Rd84d16f4718d4b95"/>
    <p:sldId xmlns:r="http://schemas.openxmlformats.org/officeDocument/2006/relationships" id="258" r:id="Re9285700bb304549"/>
    <p:sldId xmlns:r="http://schemas.openxmlformats.org/officeDocument/2006/relationships" id="259" r:id="R7955f886d0ec4c10"/>
    <p:sldId xmlns:r="http://schemas.openxmlformats.org/officeDocument/2006/relationships" id="260" r:id="R945f4f2deb274669"/>
    <p:sldId xmlns:r="http://schemas.openxmlformats.org/officeDocument/2006/relationships" id="261" r:id="Rbe8b0b68d5cc4206"/>
    <p:sldId xmlns:r="http://schemas.openxmlformats.org/officeDocument/2006/relationships" id="262" r:id="Rc860fed98ee04c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7f3debbe045b6" /><Relationship Type="http://schemas.openxmlformats.org/officeDocument/2006/relationships/slide" Target="/ppt/slides/slide1.xml" Id="R710088d5b82b43f6" /><Relationship Type="http://schemas.openxmlformats.org/officeDocument/2006/relationships/slide" Target="/ppt/slides/slide2.xml" Id="Rd84d16f4718d4b95" /><Relationship Type="http://schemas.openxmlformats.org/officeDocument/2006/relationships/slide" Target="/ppt/slides/slide3.xml" Id="Re9285700bb304549" /><Relationship Type="http://schemas.openxmlformats.org/officeDocument/2006/relationships/slide" Target="/ppt/slides/slide4.xml" Id="R7955f886d0ec4c10" /><Relationship Type="http://schemas.openxmlformats.org/officeDocument/2006/relationships/slide" Target="/ppt/slides/slide5.xml" Id="R945f4f2deb274669" /><Relationship Type="http://schemas.openxmlformats.org/officeDocument/2006/relationships/slide" Target="/ppt/slides/slide6.xml" Id="Rbe8b0b68d5cc4206" /><Relationship Type="http://schemas.openxmlformats.org/officeDocument/2006/relationships/slide" Target="/ppt/slides/slide7.xml" Id="Rc860fed98ee04c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45372919648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22dd1323c497c" /><Relationship Type="http://schemas.openxmlformats.org/officeDocument/2006/relationships/theme" Target="/ppt/slideMasters/theme/theme1.xml" Id="Rd8d32209ac8e4a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f22dd1323c49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5f77a96134f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0629f1c0043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4ef4b32e14a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9a9ef2bfc4d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d2a93a30e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be24e919f45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d7849e8724d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MIFFLIN PAPER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PAPER COMPANY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16 665 871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16 764 120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HØGEMARK SVEIN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Tømmervågen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823 993 862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PAPER COMPANY AS</a:t>
            </a:r>
          </a:p>
        </p:txBody>
      </p:sp>
    </p:spTree>
  </p:cSld>
  <p:clrMapOvr>
    <a:masterClrMapping xmlns:a="http://schemas.openxmlformats.org/drawingml/2006/main"/>
  </p:clrMapOvr>
</p:sld>
</file>