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985bdbf17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c47a46ccd4bed"/>
  </p:sldMasterIdLst>
  <p:sldIdLst>
    <p:sldId xmlns:r="http://schemas.openxmlformats.org/officeDocument/2006/relationships" id="256" r:id="R0aaa849ce088418d"/>
    <p:sldId xmlns:r="http://schemas.openxmlformats.org/officeDocument/2006/relationships" id="257" r:id="Rb8aa8fd9297649b9"/>
    <p:sldId xmlns:r="http://schemas.openxmlformats.org/officeDocument/2006/relationships" id="258" r:id="Rd002ebd26d9a4c20"/>
    <p:sldId xmlns:r="http://schemas.openxmlformats.org/officeDocument/2006/relationships" id="259" r:id="R037ac1a977b14a06"/>
    <p:sldId xmlns:r="http://schemas.openxmlformats.org/officeDocument/2006/relationships" id="260" r:id="R4732eb09ab0e48bd"/>
    <p:sldId xmlns:r="http://schemas.openxmlformats.org/officeDocument/2006/relationships" id="261" r:id="R9b596f15d37d4f0d"/>
    <p:sldId xmlns:r="http://schemas.openxmlformats.org/officeDocument/2006/relationships" id="262" r:id="R73bc3657c388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c47a46ccd4bed" /><Relationship Type="http://schemas.openxmlformats.org/officeDocument/2006/relationships/slide" Target="/ppt/slides/slide1.xml" Id="R0aaa849ce088418d" /><Relationship Type="http://schemas.openxmlformats.org/officeDocument/2006/relationships/slide" Target="/ppt/slides/slide2.xml" Id="Rb8aa8fd9297649b9" /><Relationship Type="http://schemas.openxmlformats.org/officeDocument/2006/relationships/slide" Target="/ppt/slides/slide3.xml" Id="Rd002ebd26d9a4c20" /><Relationship Type="http://schemas.openxmlformats.org/officeDocument/2006/relationships/slide" Target="/ppt/slides/slide4.xml" Id="R037ac1a977b14a06" /><Relationship Type="http://schemas.openxmlformats.org/officeDocument/2006/relationships/slide" Target="/ppt/slides/slide5.xml" Id="R4732eb09ab0e48bd" /><Relationship Type="http://schemas.openxmlformats.org/officeDocument/2006/relationships/slide" Target="/ppt/slides/slide6.xml" Id="R9b596f15d37d4f0d" /><Relationship Type="http://schemas.openxmlformats.org/officeDocument/2006/relationships/slide" Target="/ppt/slides/slide7.xml" Id="R73bc3657c388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2bbd10f3d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1048e2581466b" /><Relationship Type="http://schemas.openxmlformats.org/officeDocument/2006/relationships/theme" Target="/ppt/slideMasters/theme/theme1.xml" Id="R22d515b05f8d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1048e2581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871fe4c3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dfc6a54a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e57d80bf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a5b0e892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bdc8170d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144bdce89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45fcf1e55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RAGA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AARTUN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ALEXANDERSEN AARTUN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Landnotveien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823 877 072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