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f6a172e1d04f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f2af8abd464509"/>
  </p:sldMasterIdLst>
  <p:sldIdLst>
    <p:sldId xmlns:r="http://schemas.openxmlformats.org/officeDocument/2006/relationships" id="256" r:id="Re65cd067fd8a4cf7"/>
    <p:sldId xmlns:r="http://schemas.openxmlformats.org/officeDocument/2006/relationships" id="257" r:id="R0f1e7b3a236b4504"/>
    <p:sldId xmlns:r="http://schemas.openxmlformats.org/officeDocument/2006/relationships" id="258" r:id="Rd3840405b59d4b8e"/>
    <p:sldId xmlns:r="http://schemas.openxmlformats.org/officeDocument/2006/relationships" id="259" r:id="R90cdf0ad07ab4e06"/>
    <p:sldId xmlns:r="http://schemas.openxmlformats.org/officeDocument/2006/relationships" id="260" r:id="Rfa6ddcb1c9a74754"/>
    <p:sldId xmlns:r="http://schemas.openxmlformats.org/officeDocument/2006/relationships" id="261" r:id="R206daff0d37c4936"/>
    <p:sldId xmlns:r="http://schemas.openxmlformats.org/officeDocument/2006/relationships" id="262" r:id="R1d24d4fa62e34e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2af8abd464509" /><Relationship Type="http://schemas.openxmlformats.org/officeDocument/2006/relationships/slide" Target="/ppt/slides/slide1.xml" Id="Re65cd067fd8a4cf7" /><Relationship Type="http://schemas.openxmlformats.org/officeDocument/2006/relationships/slide" Target="/ppt/slides/slide2.xml" Id="R0f1e7b3a236b4504" /><Relationship Type="http://schemas.openxmlformats.org/officeDocument/2006/relationships/slide" Target="/ppt/slides/slide3.xml" Id="Rd3840405b59d4b8e" /><Relationship Type="http://schemas.openxmlformats.org/officeDocument/2006/relationships/slide" Target="/ppt/slides/slide4.xml" Id="R90cdf0ad07ab4e06" /><Relationship Type="http://schemas.openxmlformats.org/officeDocument/2006/relationships/slide" Target="/ppt/slides/slide5.xml" Id="Rfa6ddcb1c9a74754" /><Relationship Type="http://schemas.openxmlformats.org/officeDocument/2006/relationships/slide" Target="/ppt/slides/slide6.xml" Id="R206daff0d37c4936" /><Relationship Type="http://schemas.openxmlformats.org/officeDocument/2006/relationships/slide" Target="/ppt/slides/slide7.xml" Id="R1d24d4fa62e34e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30d6afcca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a8655be8f4c62" /><Relationship Type="http://schemas.openxmlformats.org/officeDocument/2006/relationships/theme" Target="/ppt/slideMasters/theme/theme1.xml" Id="R1943c7372902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0a8655be8f4c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df70d8b7544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f4542837249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182d3dd594f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cc99c9dec4b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425d7024e42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77b0ef62240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b417a595f46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257 891 816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221 999 465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222 841 443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1 220 790 366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SLETTHEI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KOMMUNALE PENSJONSKASSE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STANGELAND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HOLDING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823 833 202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