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146ab13df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6c0fe491949e7"/>
  </p:sldMasterIdLst>
  <p:sldIdLst>
    <p:sldId xmlns:r="http://schemas.openxmlformats.org/officeDocument/2006/relationships" id="256" r:id="R9b8bf20672f44564"/>
    <p:sldId xmlns:r="http://schemas.openxmlformats.org/officeDocument/2006/relationships" id="257" r:id="R2b1a63d17a0e4d21"/>
    <p:sldId xmlns:r="http://schemas.openxmlformats.org/officeDocument/2006/relationships" id="258" r:id="R453a963e3cc145d1"/>
    <p:sldId xmlns:r="http://schemas.openxmlformats.org/officeDocument/2006/relationships" id="259" r:id="R2c713643b51141b7"/>
    <p:sldId xmlns:r="http://schemas.openxmlformats.org/officeDocument/2006/relationships" id="260" r:id="R6b7d1f21afe1482c"/>
    <p:sldId xmlns:r="http://schemas.openxmlformats.org/officeDocument/2006/relationships" id="261" r:id="Rdb0622a29412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6c0fe491949e7" /><Relationship Type="http://schemas.openxmlformats.org/officeDocument/2006/relationships/slide" Target="/ppt/slides/slide1.xml" Id="R9b8bf20672f44564" /><Relationship Type="http://schemas.openxmlformats.org/officeDocument/2006/relationships/slide" Target="/ppt/slides/slide2.xml" Id="R2b1a63d17a0e4d21" /><Relationship Type="http://schemas.openxmlformats.org/officeDocument/2006/relationships/slide" Target="/ppt/slides/slide3.xml" Id="R453a963e3cc145d1" /><Relationship Type="http://schemas.openxmlformats.org/officeDocument/2006/relationships/slide" Target="/ppt/slides/slide4.xml" Id="R2c713643b51141b7" /><Relationship Type="http://schemas.openxmlformats.org/officeDocument/2006/relationships/slide" Target="/ppt/slides/slide5.xml" Id="R6b7d1f21afe1482c" /><Relationship Type="http://schemas.openxmlformats.org/officeDocument/2006/relationships/slide" Target="/ppt/slides/slide6.xml" Id="Rdb0622a29412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3efb2879b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7cac2b22468c" /><Relationship Type="http://schemas.openxmlformats.org/officeDocument/2006/relationships/theme" Target="/ppt/slideMasters/theme/theme1.xml" Id="Rfb79c7b235bd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27cac2b22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04fe05322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685f446b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2b8c65726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983803223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084e053e0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e185ed138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823 833 202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