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bb7aff4f3c46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392eebc204c52"/>
  </p:sldMasterIdLst>
  <p:sldIdLst>
    <p:sldId xmlns:r="http://schemas.openxmlformats.org/officeDocument/2006/relationships" id="256" r:id="Rddfd0598b7344e52"/>
    <p:sldId xmlns:r="http://schemas.openxmlformats.org/officeDocument/2006/relationships" id="257" r:id="R84bc940d63ee4a47"/>
    <p:sldId xmlns:r="http://schemas.openxmlformats.org/officeDocument/2006/relationships" id="258" r:id="Ra873963538cd4008"/>
    <p:sldId xmlns:r="http://schemas.openxmlformats.org/officeDocument/2006/relationships" id="259" r:id="Red6b6ae3e4ff403c"/>
    <p:sldId xmlns:r="http://schemas.openxmlformats.org/officeDocument/2006/relationships" id="260" r:id="Rf2c90741612c4407"/>
    <p:sldId xmlns:r="http://schemas.openxmlformats.org/officeDocument/2006/relationships" id="261" r:id="R02c8138397684bc0"/>
    <p:sldId xmlns:r="http://schemas.openxmlformats.org/officeDocument/2006/relationships" id="262" r:id="R8b6635e7305e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392eebc204c52" /><Relationship Type="http://schemas.openxmlformats.org/officeDocument/2006/relationships/slide" Target="/ppt/slides/slide1.xml" Id="Rddfd0598b7344e52" /><Relationship Type="http://schemas.openxmlformats.org/officeDocument/2006/relationships/slide" Target="/ppt/slides/slide2.xml" Id="R84bc940d63ee4a47" /><Relationship Type="http://schemas.openxmlformats.org/officeDocument/2006/relationships/slide" Target="/ppt/slides/slide3.xml" Id="Ra873963538cd4008" /><Relationship Type="http://schemas.openxmlformats.org/officeDocument/2006/relationships/slide" Target="/ppt/slides/slide4.xml" Id="Red6b6ae3e4ff403c" /><Relationship Type="http://schemas.openxmlformats.org/officeDocument/2006/relationships/slide" Target="/ppt/slides/slide5.xml" Id="Rf2c90741612c4407" /><Relationship Type="http://schemas.openxmlformats.org/officeDocument/2006/relationships/slide" Target="/ppt/slides/slide6.xml" Id="R02c8138397684bc0" /><Relationship Type="http://schemas.openxmlformats.org/officeDocument/2006/relationships/slide" Target="/ppt/slides/slide7.xml" Id="R8b6635e7305e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a90b21715c48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2509b006643ae" /><Relationship Type="http://schemas.openxmlformats.org/officeDocument/2006/relationships/theme" Target="/ppt/slideMasters/theme/theme1.xml" Id="R54eae380377444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2509b006643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99ece44f64a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a446b05e941a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e743109c140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49e20682b4a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0146814b754a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d3f99fe3f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41d94e4d8f40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AICONO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11 880 183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890 248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1 407 845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4 511 557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Dokkvegen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3920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02 01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hei@aicono.no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aicono.no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823 820 232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AICONO AS</a:t>
            </a:r>
          </a:p>
        </p:txBody>
      </p:sp>
    </p:spTree>
  </p:cSld>
  <p:clrMapOvr>
    <a:masterClrMapping xmlns:a="http://schemas.openxmlformats.org/drawingml/2006/main"/>
  </p:clrMapOvr>
</p:sld>
</file>